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72" y="10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949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433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486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580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22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318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829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77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38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222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542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0A662-5569-4192-BF5D-284721DBA00D}" type="datetimeFigureOut">
              <a:rPr lang="en-AU" smtClean="0"/>
              <a:t>1/04/2016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B95B3-80EA-44C5-A592-F63DABD599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751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404664" y="251520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Rectangle 38"/>
          <p:cNvSpPr/>
          <p:nvPr/>
        </p:nvSpPr>
        <p:spPr>
          <a:xfrm>
            <a:off x="404664" y="1979712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Rectangle 39"/>
          <p:cNvSpPr/>
          <p:nvPr/>
        </p:nvSpPr>
        <p:spPr>
          <a:xfrm>
            <a:off x="404664" y="3707904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Rectangle 40"/>
          <p:cNvSpPr/>
          <p:nvPr/>
        </p:nvSpPr>
        <p:spPr>
          <a:xfrm>
            <a:off x="404664" y="5436096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Rectangle 41"/>
          <p:cNvSpPr/>
          <p:nvPr/>
        </p:nvSpPr>
        <p:spPr>
          <a:xfrm>
            <a:off x="432563" y="7164288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Rectangle 42"/>
          <p:cNvSpPr/>
          <p:nvPr/>
        </p:nvSpPr>
        <p:spPr>
          <a:xfrm>
            <a:off x="2537005" y="251679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2537005" y="1979871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Rectangle 44"/>
          <p:cNvSpPr/>
          <p:nvPr/>
        </p:nvSpPr>
        <p:spPr>
          <a:xfrm>
            <a:off x="2537005" y="3708063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Rectangle 45"/>
          <p:cNvSpPr/>
          <p:nvPr/>
        </p:nvSpPr>
        <p:spPr>
          <a:xfrm>
            <a:off x="2537005" y="5436255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Rectangle 46"/>
          <p:cNvSpPr/>
          <p:nvPr/>
        </p:nvSpPr>
        <p:spPr>
          <a:xfrm>
            <a:off x="2537005" y="7167914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Rectangle 47"/>
          <p:cNvSpPr/>
          <p:nvPr/>
        </p:nvSpPr>
        <p:spPr>
          <a:xfrm>
            <a:off x="4697245" y="251520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Rectangle 48"/>
          <p:cNvSpPr/>
          <p:nvPr/>
        </p:nvSpPr>
        <p:spPr>
          <a:xfrm>
            <a:off x="4697245" y="1979712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Rectangle 49"/>
          <p:cNvSpPr/>
          <p:nvPr/>
        </p:nvSpPr>
        <p:spPr>
          <a:xfrm>
            <a:off x="4697245" y="3707904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Rectangle 50"/>
          <p:cNvSpPr/>
          <p:nvPr/>
        </p:nvSpPr>
        <p:spPr>
          <a:xfrm>
            <a:off x="4697245" y="5436096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Rectangle 51"/>
          <p:cNvSpPr/>
          <p:nvPr/>
        </p:nvSpPr>
        <p:spPr>
          <a:xfrm>
            <a:off x="4725144" y="7188770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TextBox 52"/>
          <p:cNvSpPr txBox="1"/>
          <p:nvPr/>
        </p:nvSpPr>
        <p:spPr>
          <a:xfrm>
            <a:off x="548680" y="179512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aA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08920" y="131311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bB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75795" y="138976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cC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6139" y="1907704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dD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17025" y="1886204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eE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75795" y="1871346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fF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4664" y="3584655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gG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17025" y="3584654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hH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6672" y="5364088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jJ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905164" y="3584655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iI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733818" y="5364087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kK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05164" y="5364086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lL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60004" y="7092439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mM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83768" y="7092439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nN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75795" y="71063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oO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0" r="14283"/>
          <a:stretch/>
        </p:blipFill>
        <p:spPr bwMode="auto">
          <a:xfrm>
            <a:off x="902717" y="1078659"/>
            <a:ext cx="642988" cy="778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4" t="8480" r="9684" b="8480"/>
          <a:stretch/>
        </p:blipFill>
        <p:spPr bwMode="auto">
          <a:xfrm>
            <a:off x="2924944" y="1034849"/>
            <a:ext cx="864096" cy="80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907" y="1079772"/>
            <a:ext cx="893373" cy="76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30" y="2802820"/>
            <a:ext cx="875978" cy="74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" b="-1"/>
          <a:stretch/>
        </p:blipFill>
        <p:spPr bwMode="auto">
          <a:xfrm>
            <a:off x="2907273" y="2771800"/>
            <a:ext cx="915648" cy="78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19" b="12286"/>
          <a:stretch/>
        </p:blipFill>
        <p:spPr bwMode="auto">
          <a:xfrm>
            <a:off x="4967871" y="2760365"/>
            <a:ext cx="1227056" cy="81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"/>
          <a:stretch/>
        </p:blipFill>
        <p:spPr bwMode="auto">
          <a:xfrm>
            <a:off x="980728" y="4499992"/>
            <a:ext cx="936104" cy="79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 b="18305"/>
          <a:stretch/>
        </p:blipFill>
        <p:spPr bwMode="auto">
          <a:xfrm>
            <a:off x="2830953" y="4557514"/>
            <a:ext cx="1174111" cy="66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7" b="17850"/>
          <a:stretch/>
        </p:blipFill>
        <p:spPr bwMode="auto">
          <a:xfrm>
            <a:off x="4966170" y="4571999"/>
            <a:ext cx="1199134" cy="72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7" r="15163"/>
          <a:stretch/>
        </p:blipFill>
        <p:spPr bwMode="auto">
          <a:xfrm>
            <a:off x="1196752" y="6240539"/>
            <a:ext cx="648073" cy="764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048" y="6228184"/>
            <a:ext cx="933907" cy="79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75" b="27895"/>
          <a:stretch/>
        </p:blipFill>
        <p:spPr bwMode="auto">
          <a:xfrm>
            <a:off x="4827069" y="6311407"/>
            <a:ext cx="145233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8044695"/>
            <a:ext cx="823824" cy="70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89" b="16470"/>
          <a:stretch/>
        </p:blipFill>
        <p:spPr bwMode="auto">
          <a:xfrm>
            <a:off x="2636912" y="8047840"/>
            <a:ext cx="1427807" cy="70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7981314"/>
            <a:ext cx="939975" cy="807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5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404664" y="251520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Rectangle 38"/>
          <p:cNvSpPr/>
          <p:nvPr/>
        </p:nvSpPr>
        <p:spPr>
          <a:xfrm>
            <a:off x="404664" y="1979712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Rectangle 39"/>
          <p:cNvSpPr/>
          <p:nvPr/>
        </p:nvSpPr>
        <p:spPr>
          <a:xfrm>
            <a:off x="404664" y="3707904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Rectangle 40"/>
          <p:cNvSpPr/>
          <p:nvPr/>
        </p:nvSpPr>
        <p:spPr>
          <a:xfrm>
            <a:off x="404664" y="5436096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Rectangle 41"/>
          <p:cNvSpPr/>
          <p:nvPr/>
        </p:nvSpPr>
        <p:spPr>
          <a:xfrm>
            <a:off x="432563" y="7164288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Rectangle 42"/>
          <p:cNvSpPr/>
          <p:nvPr/>
        </p:nvSpPr>
        <p:spPr>
          <a:xfrm>
            <a:off x="2537005" y="251679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2537005" y="1979871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Rectangle 44"/>
          <p:cNvSpPr/>
          <p:nvPr/>
        </p:nvSpPr>
        <p:spPr>
          <a:xfrm>
            <a:off x="2537005" y="3708063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Rectangle 45"/>
          <p:cNvSpPr/>
          <p:nvPr/>
        </p:nvSpPr>
        <p:spPr>
          <a:xfrm>
            <a:off x="2537005" y="5436255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Rectangle 46"/>
          <p:cNvSpPr/>
          <p:nvPr/>
        </p:nvSpPr>
        <p:spPr>
          <a:xfrm>
            <a:off x="2537005" y="7167914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Rectangle 47"/>
          <p:cNvSpPr/>
          <p:nvPr/>
        </p:nvSpPr>
        <p:spPr>
          <a:xfrm>
            <a:off x="4697245" y="251520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Rectangle 48"/>
          <p:cNvSpPr/>
          <p:nvPr/>
        </p:nvSpPr>
        <p:spPr>
          <a:xfrm>
            <a:off x="4697245" y="1979712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Rectangle 49"/>
          <p:cNvSpPr/>
          <p:nvPr/>
        </p:nvSpPr>
        <p:spPr>
          <a:xfrm>
            <a:off x="4697245" y="3707904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Rectangle 50"/>
          <p:cNvSpPr/>
          <p:nvPr/>
        </p:nvSpPr>
        <p:spPr>
          <a:xfrm>
            <a:off x="4697245" y="5436096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Rectangle 51"/>
          <p:cNvSpPr/>
          <p:nvPr/>
        </p:nvSpPr>
        <p:spPr>
          <a:xfrm>
            <a:off x="4725144" y="7188770"/>
            <a:ext cx="16561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TextBox 52"/>
          <p:cNvSpPr txBox="1"/>
          <p:nvPr/>
        </p:nvSpPr>
        <p:spPr>
          <a:xfrm>
            <a:off x="548680" y="179512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pP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08920" y="131311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qQ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75795" y="138976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rR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6139" y="1907704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sS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17025" y="1886204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tT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75795" y="1871346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uU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84684" y="3584655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vV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56123" y="3584654"/>
            <a:ext cx="1492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wW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6672" y="5364088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yY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905164" y="3584655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xX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733818" y="5364087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err="1" smtClean="0">
                <a:latin typeface="NSWPrintSolid" panose="00000400000000000000" pitchFamily="2" charset="0"/>
              </a:rPr>
              <a:t>zZ</a:t>
            </a:r>
            <a:endParaRPr lang="en-AU" sz="7200" b="1" dirty="0">
              <a:latin typeface="NSWPrintSolid" panose="00000400000000000000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5" t="14496" r="9684" b="19823"/>
          <a:stretch/>
        </p:blipFill>
        <p:spPr bwMode="auto">
          <a:xfrm>
            <a:off x="923528" y="1170173"/>
            <a:ext cx="993304" cy="68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1" r="9684"/>
          <a:stretch/>
        </p:blipFill>
        <p:spPr bwMode="auto">
          <a:xfrm>
            <a:off x="3356992" y="1007604"/>
            <a:ext cx="763554" cy="82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1098079"/>
            <a:ext cx="863446" cy="73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5" b="9064"/>
          <a:stretch/>
        </p:blipFill>
        <p:spPr bwMode="auto">
          <a:xfrm>
            <a:off x="809522" y="2825130"/>
            <a:ext cx="1035302" cy="738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5" b="11765"/>
          <a:stretch/>
        </p:blipFill>
        <p:spPr bwMode="auto">
          <a:xfrm>
            <a:off x="2802167" y="2794456"/>
            <a:ext cx="1125860" cy="76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0" t="4117" r="12011"/>
          <a:stretch/>
        </p:blipFill>
        <p:spPr bwMode="auto">
          <a:xfrm>
            <a:off x="5190108" y="2771800"/>
            <a:ext cx="6871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0" r="13516"/>
          <a:stretch/>
        </p:blipFill>
        <p:spPr bwMode="auto">
          <a:xfrm>
            <a:off x="908720" y="4427984"/>
            <a:ext cx="678551" cy="838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6" t="6140" r="12011" b="7373"/>
          <a:stretch/>
        </p:blipFill>
        <p:spPr bwMode="auto">
          <a:xfrm>
            <a:off x="2924944" y="4427984"/>
            <a:ext cx="9158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6" r="13517"/>
          <a:stretch/>
        </p:blipFill>
        <p:spPr bwMode="auto">
          <a:xfrm>
            <a:off x="5301208" y="4452367"/>
            <a:ext cx="624384" cy="84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94" y="6264347"/>
            <a:ext cx="895146" cy="76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32" y="6210647"/>
            <a:ext cx="94773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63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NSW, Department of Education and Training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Melanie</dc:creator>
  <cp:lastModifiedBy>Jackson, Melanie</cp:lastModifiedBy>
  <cp:revision>9</cp:revision>
  <dcterms:created xsi:type="dcterms:W3CDTF">2016-03-18T03:44:00Z</dcterms:created>
  <dcterms:modified xsi:type="dcterms:W3CDTF">2016-04-01T00:48:56Z</dcterms:modified>
</cp:coreProperties>
</file>