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9DB-10E1-4E48-9357-4AF24E304BFE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64E-1603-44C9-A5FA-FD1B4F78B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2672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9DB-10E1-4E48-9357-4AF24E304BFE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64E-1603-44C9-A5FA-FD1B4F78B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901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9DB-10E1-4E48-9357-4AF24E304BFE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64E-1603-44C9-A5FA-FD1B4F78B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584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9DB-10E1-4E48-9357-4AF24E304BFE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64E-1603-44C9-A5FA-FD1B4F78B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818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9DB-10E1-4E48-9357-4AF24E304BFE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64E-1603-44C9-A5FA-FD1B4F78B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815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9DB-10E1-4E48-9357-4AF24E304BFE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64E-1603-44C9-A5FA-FD1B4F78B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395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9DB-10E1-4E48-9357-4AF24E304BFE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64E-1603-44C9-A5FA-FD1B4F78B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181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9DB-10E1-4E48-9357-4AF24E304BFE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64E-1603-44C9-A5FA-FD1B4F78B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694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9DB-10E1-4E48-9357-4AF24E304BFE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64E-1603-44C9-A5FA-FD1B4F78B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747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9DB-10E1-4E48-9357-4AF24E304BFE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64E-1603-44C9-A5FA-FD1B4F78B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602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239DB-10E1-4E48-9357-4AF24E304BFE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1964E-1603-44C9-A5FA-FD1B4F78B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07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239DB-10E1-4E48-9357-4AF24E304BFE}" type="datetimeFigureOut">
              <a:rPr lang="en-AU" smtClean="0"/>
              <a:t>4/12/2016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1964E-1603-44C9-A5FA-FD1B4F78B05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5317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61" y="0"/>
            <a:ext cx="113822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070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1446"/>
            <a:ext cx="10411155" cy="6826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012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1" y="45138"/>
            <a:ext cx="10739150" cy="681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05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083" y="0"/>
            <a:ext cx="10625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00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709" y="0"/>
            <a:ext cx="115425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237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069" y="0"/>
            <a:ext cx="105218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02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14" y="0"/>
            <a:ext cx="1129217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294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202" y="0"/>
            <a:ext cx="11149596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651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108" y="0"/>
            <a:ext cx="112997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73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" y="-44591"/>
            <a:ext cx="10962939" cy="6902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14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42" y="0"/>
            <a:ext cx="1122871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84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40" y="51728"/>
            <a:ext cx="10360658" cy="680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47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27" y="132534"/>
            <a:ext cx="11975961" cy="5882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730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Rossiter</dc:creator>
  <cp:lastModifiedBy>Jenny Rossiter</cp:lastModifiedBy>
  <cp:revision>2</cp:revision>
  <dcterms:created xsi:type="dcterms:W3CDTF">2016-12-04T04:23:43Z</dcterms:created>
  <dcterms:modified xsi:type="dcterms:W3CDTF">2016-12-04T04:30:15Z</dcterms:modified>
</cp:coreProperties>
</file>