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491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54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554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095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818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57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092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245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78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471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49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83AF6-E3AB-4C1A-8396-F1C68D76D657}" type="datetimeFigureOut">
              <a:rPr lang="en-AU" smtClean="0"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090E-9EF4-48B7-878D-FE4777D9EA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209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49068"/>
            <a:ext cx="403244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716016" y="260648"/>
            <a:ext cx="403244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323528" y="3573016"/>
            <a:ext cx="403244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4716016" y="3584596"/>
            <a:ext cx="403244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323528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Century Gothic" panose="020B0502020202020204" pitchFamily="34" charset="0"/>
              </a:rPr>
              <a:t>How was my behaviour today?</a:t>
            </a:r>
            <a:endParaRPr lang="en-AU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673513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Attempt set task: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Stay in classroom: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Kind to others: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r="8458"/>
          <a:stretch/>
        </p:blipFill>
        <p:spPr bwMode="auto">
          <a:xfrm>
            <a:off x="2411760" y="892279"/>
            <a:ext cx="504056" cy="59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0" r="17512"/>
          <a:stretch/>
        </p:blipFill>
        <p:spPr bwMode="auto">
          <a:xfrm>
            <a:off x="3131840" y="888334"/>
            <a:ext cx="414138" cy="59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248" y="888334"/>
            <a:ext cx="658971" cy="56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51721" y="1484784"/>
            <a:ext cx="2286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            (2pts)	   (no pts)</a:t>
            </a:r>
            <a:r>
              <a:rPr lang="en-AU" sz="1000" dirty="0"/>
              <a:t> </a:t>
            </a:r>
            <a:r>
              <a:rPr lang="en-AU" sz="1000" dirty="0" smtClean="0"/>
              <a:t>           (1pt)   </a:t>
            </a:r>
            <a:endParaRPr lang="en-A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37712" y="2606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Century Gothic" panose="020B0502020202020204" pitchFamily="34" charset="0"/>
              </a:rPr>
              <a:t>How was my behaviour today?</a:t>
            </a:r>
            <a:endParaRPr lang="en-AU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7712" y="1673513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Attempt set task: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Stay in classroom: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Kind to others: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r="8458"/>
          <a:stretch/>
        </p:blipFill>
        <p:spPr bwMode="auto">
          <a:xfrm>
            <a:off x="6732239" y="892279"/>
            <a:ext cx="504056" cy="59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0" r="17512"/>
          <a:stretch/>
        </p:blipFill>
        <p:spPr bwMode="auto">
          <a:xfrm>
            <a:off x="7452319" y="888334"/>
            <a:ext cx="414138" cy="59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727" y="888334"/>
            <a:ext cx="658971" cy="56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372200" y="1484784"/>
            <a:ext cx="2286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            (2pts)	   (no pts)</a:t>
            </a:r>
            <a:r>
              <a:rPr lang="en-AU" sz="1000" dirty="0"/>
              <a:t> </a:t>
            </a:r>
            <a:r>
              <a:rPr lang="en-AU" sz="1000" dirty="0" smtClean="0"/>
              <a:t>           (1pt)   </a:t>
            </a:r>
            <a:endParaRPr lang="en-A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23528" y="358927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Century Gothic" panose="020B0502020202020204" pitchFamily="34" charset="0"/>
              </a:rPr>
              <a:t>How was my behaviour today?</a:t>
            </a:r>
            <a:endParaRPr lang="en-AU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5002136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Attempt set task: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Stay in classroom: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Kind to others: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r="8458"/>
          <a:stretch/>
        </p:blipFill>
        <p:spPr bwMode="auto">
          <a:xfrm>
            <a:off x="2411760" y="4220902"/>
            <a:ext cx="504056" cy="59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0" r="17512"/>
          <a:stretch/>
        </p:blipFill>
        <p:spPr bwMode="auto">
          <a:xfrm>
            <a:off x="3131840" y="4216957"/>
            <a:ext cx="414138" cy="59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248" y="4216957"/>
            <a:ext cx="658971" cy="56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051721" y="4813407"/>
            <a:ext cx="2286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            (2pts)	   (no pts)</a:t>
            </a:r>
            <a:r>
              <a:rPr lang="en-AU" sz="1000" dirty="0"/>
              <a:t> </a:t>
            </a:r>
            <a:r>
              <a:rPr lang="en-AU" sz="1000" dirty="0" smtClean="0"/>
              <a:t>           (1pt)   </a:t>
            </a:r>
            <a:endParaRPr lang="en-AU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15983" y="360282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Century Gothic" panose="020B0502020202020204" pitchFamily="34" charset="0"/>
              </a:rPr>
              <a:t>How was my behaviour today?</a:t>
            </a:r>
            <a:endParaRPr lang="en-AU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5983" y="5015689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Attempt set task: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Stay in classroom: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r>
              <a:rPr lang="en-AU" sz="1600" dirty="0" smtClean="0">
                <a:latin typeface="Century Gothic" panose="020B0502020202020204" pitchFamily="34" charset="0"/>
              </a:rPr>
              <a:t>Kind to others: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0" r="8458"/>
          <a:stretch/>
        </p:blipFill>
        <p:spPr bwMode="auto">
          <a:xfrm>
            <a:off x="6804215" y="4234455"/>
            <a:ext cx="504056" cy="59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0" r="17512"/>
          <a:stretch/>
        </p:blipFill>
        <p:spPr bwMode="auto">
          <a:xfrm>
            <a:off x="7524295" y="4230510"/>
            <a:ext cx="414138" cy="59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703" y="4230510"/>
            <a:ext cx="658971" cy="56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444176" y="4826960"/>
            <a:ext cx="2286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            (2pts)	   (no pts)</a:t>
            </a:r>
            <a:r>
              <a:rPr lang="en-AU" sz="1000" dirty="0"/>
              <a:t> </a:t>
            </a:r>
            <a:r>
              <a:rPr lang="en-AU" sz="1000" dirty="0" smtClean="0"/>
              <a:t>           (1pt)   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734979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</cp:revision>
  <dcterms:created xsi:type="dcterms:W3CDTF">2016-09-02T04:00:04Z</dcterms:created>
  <dcterms:modified xsi:type="dcterms:W3CDTF">2016-09-02T04:25:15Z</dcterms:modified>
</cp:coreProperties>
</file>