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78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596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87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4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234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935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057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55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13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377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123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245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809C0-79E0-4BA9-A0C4-C964C301C64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2B5CC-7589-4237-9CEA-0F5FA1DD8C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372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656" y="-10852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 smtClean="0"/>
              <a:t>IT’S OKAY</a:t>
            </a:r>
            <a:endParaRPr lang="en-AU" sz="4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04664" y="611560"/>
            <a:ext cx="612068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ounded Rectangle 31"/>
          <p:cNvSpPr/>
          <p:nvPr/>
        </p:nvSpPr>
        <p:spPr>
          <a:xfrm>
            <a:off x="404664" y="2339752"/>
            <a:ext cx="612068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ounded Rectangle 32"/>
          <p:cNvSpPr/>
          <p:nvPr/>
        </p:nvSpPr>
        <p:spPr>
          <a:xfrm>
            <a:off x="404664" y="4067944"/>
            <a:ext cx="612068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ounded Rectangle 33"/>
          <p:cNvSpPr/>
          <p:nvPr/>
        </p:nvSpPr>
        <p:spPr>
          <a:xfrm>
            <a:off x="440411" y="5796136"/>
            <a:ext cx="612068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ounded Rectangle 34"/>
          <p:cNvSpPr/>
          <p:nvPr/>
        </p:nvSpPr>
        <p:spPr>
          <a:xfrm>
            <a:off x="454379" y="7524328"/>
            <a:ext cx="6120680" cy="15841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20688" y="755576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Sometimes at school my friends’ coats are not zipped up. It’s okay.</a:t>
            </a:r>
            <a:endParaRPr lang="en-A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20688" y="248376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Sometimes at school my friends’ shoes are off. It’s okay.</a:t>
            </a:r>
            <a:endParaRPr lang="en-A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685875" y="435597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Sometimes at school my friends cry. It’s okay.</a:t>
            </a:r>
            <a:endParaRPr lang="en-A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85875" y="594015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Sometimes at school my teacher sounds angry. It’s okay.</a:t>
            </a:r>
            <a:endParaRPr lang="en-A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691630" y="784545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If I feel upset, I can stop and calm down.</a:t>
            </a:r>
            <a:endParaRPr lang="en-AU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755576"/>
            <a:ext cx="1512168" cy="129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2478522"/>
            <a:ext cx="1538560" cy="1301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4211960"/>
            <a:ext cx="1457941" cy="124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5965862"/>
            <a:ext cx="1457940" cy="1244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8" r="8969"/>
          <a:stretch/>
        </p:blipFill>
        <p:spPr bwMode="auto">
          <a:xfrm>
            <a:off x="4437112" y="7773451"/>
            <a:ext cx="876718" cy="97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0" r="16001"/>
          <a:stretch/>
        </p:blipFill>
        <p:spPr bwMode="auto">
          <a:xfrm>
            <a:off x="5456496" y="7791772"/>
            <a:ext cx="81141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041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Melanie</dc:creator>
  <cp:lastModifiedBy>Rossiter, Jenny</cp:lastModifiedBy>
  <cp:revision>20</cp:revision>
  <cp:lastPrinted>2016-07-22T02:15:09Z</cp:lastPrinted>
  <dcterms:created xsi:type="dcterms:W3CDTF">2016-04-01T04:13:04Z</dcterms:created>
  <dcterms:modified xsi:type="dcterms:W3CDTF">2016-07-22T04:51:52Z</dcterms:modified>
</cp:coreProperties>
</file>