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72" y="103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602C-0C48-4036-983D-0DBC98481300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4CA4-A909-43AD-A2D1-50BAF744C8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906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602C-0C48-4036-983D-0DBC98481300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4CA4-A909-43AD-A2D1-50BAF744C8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0523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602C-0C48-4036-983D-0DBC98481300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4CA4-A909-43AD-A2D1-50BAF744C8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445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602C-0C48-4036-983D-0DBC98481300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4CA4-A909-43AD-A2D1-50BAF744C8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9670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602C-0C48-4036-983D-0DBC98481300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4CA4-A909-43AD-A2D1-50BAF744C8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1470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602C-0C48-4036-983D-0DBC98481300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4CA4-A909-43AD-A2D1-50BAF744C8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2295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602C-0C48-4036-983D-0DBC98481300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4CA4-A909-43AD-A2D1-50BAF744C8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0512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602C-0C48-4036-983D-0DBC98481300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4CA4-A909-43AD-A2D1-50BAF744C8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6132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602C-0C48-4036-983D-0DBC98481300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4CA4-A909-43AD-A2D1-50BAF744C8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570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602C-0C48-4036-983D-0DBC98481300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4CA4-A909-43AD-A2D1-50BAF744C8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4792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602C-0C48-4036-983D-0DBC98481300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4CA4-A909-43AD-A2D1-50BAF744C8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716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4602C-0C48-4036-983D-0DBC98481300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64CA4-A909-43AD-A2D1-50BAF744C8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4665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60648" y="1835696"/>
            <a:ext cx="6324828" cy="10081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TextBox 27"/>
          <p:cNvSpPr txBox="1"/>
          <p:nvPr/>
        </p:nvSpPr>
        <p:spPr>
          <a:xfrm>
            <a:off x="179623" y="179512"/>
            <a:ext cx="640585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b="1" dirty="0" smtClean="0">
                <a:latin typeface="Century Gothic" panose="020B0502020202020204" pitchFamily="34" charset="0"/>
              </a:rPr>
              <a:t>Last night at home</a:t>
            </a:r>
          </a:p>
          <a:p>
            <a:endParaRPr lang="en-AU" dirty="0" smtClean="0">
              <a:latin typeface="Century Gothic" panose="020B0502020202020204" pitchFamily="34" charset="0"/>
            </a:endParaRPr>
          </a:p>
          <a:p>
            <a:pPr algn="ctr"/>
            <a:r>
              <a:rPr lang="en-AU" dirty="0" smtClean="0">
                <a:latin typeface="Century Gothic" panose="020B0502020202020204" pitchFamily="34" charset="0"/>
              </a:rPr>
              <a:t>DATE_____________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260648" y="3059832"/>
            <a:ext cx="6324828" cy="10081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3" name="Rectangle 82"/>
          <p:cNvSpPr/>
          <p:nvPr/>
        </p:nvSpPr>
        <p:spPr>
          <a:xfrm>
            <a:off x="260649" y="4283968"/>
            <a:ext cx="6324828" cy="10081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4" name="Rectangle 83"/>
          <p:cNvSpPr/>
          <p:nvPr/>
        </p:nvSpPr>
        <p:spPr>
          <a:xfrm>
            <a:off x="260649" y="5436096"/>
            <a:ext cx="6324828" cy="10081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5" name="Rectangle 84"/>
          <p:cNvSpPr/>
          <p:nvPr/>
        </p:nvSpPr>
        <p:spPr>
          <a:xfrm>
            <a:off x="260648" y="6660232"/>
            <a:ext cx="6324828" cy="10081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6" name="Rectangle 85"/>
          <p:cNvSpPr/>
          <p:nvPr/>
        </p:nvSpPr>
        <p:spPr>
          <a:xfrm>
            <a:off x="260648" y="7812360"/>
            <a:ext cx="6324828" cy="10081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TextBox 28"/>
          <p:cNvSpPr txBox="1"/>
          <p:nvPr/>
        </p:nvSpPr>
        <p:spPr>
          <a:xfrm>
            <a:off x="1426865" y="2206457"/>
            <a:ext cx="50984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Century Gothic" panose="020B0502020202020204" pitchFamily="34" charset="0"/>
              </a:rPr>
              <a:t>With ___________________________________________________________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408956" y="3425388"/>
            <a:ext cx="50984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Century Gothic" panose="020B0502020202020204" pitchFamily="34" charset="0"/>
              </a:rPr>
              <a:t>I played ________________________________________________________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406674" y="4427984"/>
            <a:ext cx="50984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Century Gothic" panose="020B0502020202020204" pitchFamily="34" charset="0"/>
              </a:rPr>
              <a:t>I watched ______________________________________________________</a:t>
            </a:r>
          </a:p>
          <a:p>
            <a:endParaRPr lang="en-AU" sz="1200" dirty="0" smtClean="0">
              <a:latin typeface="Century Gothic" panose="020B0502020202020204" pitchFamily="34" charset="0"/>
            </a:endParaRPr>
          </a:p>
          <a:p>
            <a:r>
              <a:rPr lang="en-AU" sz="1200" dirty="0" smtClean="0">
                <a:latin typeface="Century Gothic" panose="020B0502020202020204" pitchFamily="34" charset="0"/>
              </a:rPr>
              <a:t>________________________________________________________on TV.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406673" y="6841122"/>
            <a:ext cx="50984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Century Gothic" panose="020B0502020202020204" pitchFamily="34" charset="0"/>
              </a:rPr>
              <a:t>I had __________________________________________________________</a:t>
            </a:r>
          </a:p>
          <a:p>
            <a:endParaRPr lang="en-AU" sz="1200" dirty="0" smtClean="0">
              <a:latin typeface="Century Gothic" panose="020B0502020202020204" pitchFamily="34" charset="0"/>
            </a:endParaRPr>
          </a:p>
          <a:p>
            <a:r>
              <a:rPr lang="en-AU" sz="1200" dirty="0" smtClean="0">
                <a:latin typeface="Century Gothic" panose="020B0502020202020204" pitchFamily="34" charset="0"/>
              </a:rPr>
              <a:t>_____________________________________________________for dinner.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395239" y="5801652"/>
            <a:ext cx="50984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Century Gothic" panose="020B0502020202020204" pitchFamily="34" charset="0"/>
              </a:rPr>
              <a:t>I went __________________________________________________________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379240" y="8177916"/>
            <a:ext cx="50984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Century Gothic" panose="020B0502020202020204" pitchFamily="34" charset="0"/>
              </a:rPr>
              <a:t>I went to bed at ________________________________________________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1907704"/>
            <a:ext cx="1008112" cy="853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6"/>
          <a:stretch/>
        </p:blipFill>
        <p:spPr bwMode="auto">
          <a:xfrm>
            <a:off x="332656" y="3143250"/>
            <a:ext cx="1121469" cy="871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3" t="5705" r="9429"/>
          <a:stretch/>
        </p:blipFill>
        <p:spPr bwMode="auto">
          <a:xfrm>
            <a:off x="404664" y="4355976"/>
            <a:ext cx="844515" cy="853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96" b="14606"/>
          <a:stretch/>
        </p:blipFill>
        <p:spPr bwMode="auto">
          <a:xfrm flipH="1">
            <a:off x="332656" y="5616986"/>
            <a:ext cx="1121469" cy="5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83"/>
          <a:stretch/>
        </p:blipFill>
        <p:spPr bwMode="auto">
          <a:xfrm>
            <a:off x="332657" y="6841121"/>
            <a:ext cx="923766" cy="672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7964151"/>
            <a:ext cx="822737" cy="70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40901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34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12</cp:revision>
  <dcterms:created xsi:type="dcterms:W3CDTF">2016-09-02T00:26:53Z</dcterms:created>
  <dcterms:modified xsi:type="dcterms:W3CDTF">2016-09-02T02:52:12Z</dcterms:modified>
</cp:coreProperties>
</file>