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i="0" u="none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No Violence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 __</a:t>
            </a:r>
            <a:endParaRPr lang="en-US" dirty="0"/>
          </a:p>
        </p:txBody>
      </p:sp>
      <p:pic>
        <p:nvPicPr>
          <p:cNvPr id="1026" name="Picture 2" descr="\\8328fs1\Users\Charlotte.Middleton\My Pictures\sto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53" y="3327031"/>
            <a:ext cx="1088308" cy="10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 </a:t>
            </a:r>
            <a:r>
              <a:rPr lang="en-US" sz="4800" dirty="0"/>
              <a:t>like to walk to school  with </a:t>
            </a:r>
            <a:r>
              <a:rPr lang="en-US" sz="4800" dirty="0" smtClean="0"/>
              <a:t>my friends and family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621192"/>
            <a:ext cx="3380289" cy="395343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biting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hitting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kicking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throwing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shoving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760" y="2247391"/>
            <a:ext cx="3779007" cy="33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823404"/>
            <a:ext cx="7581901" cy="1653988"/>
          </a:xfrm>
        </p:spPr>
        <p:txBody>
          <a:bodyPr/>
          <a:lstStyle/>
          <a:p>
            <a:r>
              <a:rPr lang="en-US" sz="4800" dirty="0" smtClean="0"/>
              <a:t>When  I am at school  to like  to be with my friends..</a:t>
            </a:r>
            <a:br>
              <a:rPr lang="en-US" sz="4800" dirty="0" smtClean="0"/>
            </a:br>
            <a:r>
              <a:rPr lang="en-US" sz="4800" dirty="0" smtClean="0"/>
              <a:t> So..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77392"/>
            <a:ext cx="7581901" cy="395343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biting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hitting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kicking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throwing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shoving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charlotte.middleton\AppData\Local\Microsoft\Windows\Temporary Internet Files\Content.IE5\0852464R\MC900445706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5" y="4210579"/>
            <a:ext cx="1818742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harlotte.middleton\AppData\Local\Microsoft\Windows\Temporary Internet Files\Content.IE5\0852464R\MC900445706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061" y="4166330"/>
            <a:ext cx="1818742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1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7" y="231865"/>
            <a:ext cx="8824403" cy="1653988"/>
          </a:xfrm>
        </p:spPr>
        <p:txBody>
          <a:bodyPr/>
          <a:lstStyle/>
          <a:p>
            <a:r>
              <a:rPr lang="en-AU" sz="4800" dirty="0" smtClean="0"/>
              <a:t>When I am at school I like to be with my friends in the classroom</a:t>
            </a:r>
            <a:br>
              <a:rPr lang="en-AU" sz="4800" dirty="0" smtClean="0"/>
            </a:br>
            <a:r>
              <a:rPr lang="en-AU" sz="4800" dirty="0" smtClean="0"/>
              <a:t>SO……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06" y="2658210"/>
            <a:ext cx="5370990" cy="3485138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No</a:t>
            </a:r>
            <a:r>
              <a:rPr lang="en-AU" dirty="0" smtClean="0"/>
              <a:t> poking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No</a:t>
            </a:r>
            <a:r>
              <a:rPr lang="en-AU" dirty="0" smtClean="0"/>
              <a:t> prodding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No</a:t>
            </a:r>
            <a:r>
              <a:rPr lang="en-AU" dirty="0" smtClean="0"/>
              <a:t> head butting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No</a:t>
            </a:r>
            <a:r>
              <a:rPr lang="en-AU" dirty="0" smtClean="0"/>
              <a:t> pinching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49" y="2301535"/>
            <a:ext cx="249555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266" y="2301535"/>
            <a:ext cx="2055042" cy="1820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733" y="4325643"/>
            <a:ext cx="3235082" cy="18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6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40571"/>
            <a:ext cx="8084306" cy="1320994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 like to be in the Science labs classrooms, library, computer rooms, </a:t>
            </a:r>
            <a:r>
              <a:rPr lang="en-US" sz="4800" dirty="0" err="1" smtClean="0"/>
              <a:t>ag</a:t>
            </a:r>
            <a:r>
              <a:rPr lang="en-US" sz="4800" dirty="0" smtClean="0"/>
              <a:t> plot, playgrounds</a:t>
            </a:r>
            <a:br>
              <a:rPr lang="en-US" sz="4800" dirty="0" smtClean="0"/>
            </a:br>
            <a:r>
              <a:rPr lang="en-US" sz="4800" dirty="0" smtClean="0"/>
              <a:t>So ….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48784"/>
            <a:ext cx="7581901" cy="321851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biting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hitting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</a:t>
            </a:r>
            <a:r>
              <a:rPr lang="en-US" dirty="0" smtClean="0"/>
              <a:t>kicking 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throwing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</a:t>
            </a:r>
            <a:r>
              <a:rPr lang="en-US" dirty="0" smtClean="0"/>
              <a:t>shoving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shouting making noises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charlotte.middleton\AppData\Local\Microsoft\Windows\Temporary Internet Files\Content.IE5\5D88VI1C\MC900056116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928" y="4739419"/>
            <a:ext cx="1789481" cy="142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harlotte.middleton\AppData\Local\Microsoft\Windows\Temporary Internet Files\Content.IE5\5AW0UQJI\MC900089060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60" y="3043736"/>
            <a:ext cx="1801368" cy="175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harlotte.middleton\AppData\Local\Microsoft\Windows\Temporary Internet Files\Content.IE5\MJWRH90S\MC900439526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607" y="3118729"/>
            <a:ext cx="1766657" cy="12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way 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biting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hitting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kicking</a:t>
            </a:r>
          </a:p>
          <a:p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throwing</a:t>
            </a:r>
          </a:p>
          <a:p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/>
              <a:t>shoving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charlotte.middleton\AppData\Local\Microsoft\Windows\Temporary Internet Files\Content.IE5\0852464R\MC9000603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21584" y="2021056"/>
            <a:ext cx="2900086" cy="261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8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811" y="1429827"/>
            <a:ext cx="7581901" cy="3953436"/>
          </a:xfrm>
        </p:spPr>
        <p:txBody>
          <a:bodyPr>
            <a:normAutofit fontScale="25000" lnSpcReduction="20000"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Bite</a:t>
            </a:r>
            <a:endParaRPr lang="en-US" sz="12000" dirty="0">
              <a:solidFill>
                <a:srgbClr val="FF0000"/>
              </a:solidFill>
            </a:endParaRPr>
          </a:p>
          <a:p>
            <a:r>
              <a:rPr lang="en-US" sz="12000" dirty="0" smtClean="0">
                <a:solidFill>
                  <a:srgbClr val="FF0000"/>
                </a:solidFill>
              </a:rPr>
              <a:t>Hit</a:t>
            </a:r>
            <a:endParaRPr lang="en-US" sz="12000" dirty="0">
              <a:solidFill>
                <a:srgbClr val="FF0000"/>
              </a:solidFill>
            </a:endParaRPr>
          </a:p>
          <a:p>
            <a:r>
              <a:rPr lang="en-US" sz="12000" dirty="0" smtClean="0">
                <a:solidFill>
                  <a:srgbClr val="FF0000"/>
                </a:solidFill>
              </a:rPr>
              <a:t>Throw</a:t>
            </a:r>
            <a:endParaRPr lang="en-US" sz="12000" dirty="0">
              <a:solidFill>
                <a:srgbClr val="FF0000"/>
              </a:solidFill>
            </a:endParaRPr>
          </a:p>
          <a:p>
            <a:r>
              <a:rPr lang="en-US" sz="12000" dirty="0" smtClean="0">
                <a:solidFill>
                  <a:srgbClr val="FF0000"/>
                </a:solidFill>
              </a:rPr>
              <a:t>Shove</a:t>
            </a:r>
            <a:endParaRPr lang="en-US" sz="12000" dirty="0">
              <a:solidFill>
                <a:srgbClr val="FF0000"/>
              </a:solidFill>
            </a:endParaRPr>
          </a:p>
          <a:p>
            <a:r>
              <a:rPr lang="en-US" sz="12000" dirty="0" smtClean="0">
                <a:solidFill>
                  <a:srgbClr val="FF0000"/>
                </a:solidFill>
              </a:rPr>
              <a:t>Kick</a:t>
            </a:r>
          </a:p>
          <a:p>
            <a:pPr marL="0" indent="0">
              <a:buNone/>
            </a:pPr>
            <a:r>
              <a:rPr lang="en-US" sz="12800" dirty="0" smtClean="0"/>
              <a:t>I could really hurt  someone</a:t>
            </a:r>
          </a:p>
          <a:p>
            <a:pPr marL="0" indent="0">
              <a:buNone/>
            </a:pPr>
            <a:r>
              <a:rPr lang="en-US" sz="12800" dirty="0"/>
              <a:t> </a:t>
            </a:r>
            <a:r>
              <a:rPr lang="en-US" sz="12800" dirty="0" smtClean="0"/>
              <a:t>and people will not like me</a:t>
            </a:r>
          </a:p>
          <a:p>
            <a:pPr marL="0" indent="0">
              <a:buNone/>
            </a:pPr>
            <a:r>
              <a:rPr lang="en-US" sz="12800" dirty="0" smtClean="0"/>
              <a:t>                                     So….. </a:t>
            </a:r>
            <a:endParaRPr lang="en-US" sz="12800" dirty="0"/>
          </a:p>
        </p:txBody>
      </p:sp>
      <p:pic>
        <p:nvPicPr>
          <p:cNvPr id="4" name="Picture 3" descr="C:\Documents and Settings\charlotte.middleton\Local Settings\Temporary Internet Files\Content.IE5\QVXHFY7F\MC900423165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734" y="4289068"/>
            <a:ext cx="15335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charlotte.middleton\AppData\Local\Microsoft\Windows\Temporary Internet Files\Content.IE5\5AW0UQJI\MC90023244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130" y="2554264"/>
            <a:ext cx="1373321" cy="111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7497" y="3181585"/>
            <a:ext cx="1019877" cy="103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489" y="1297326"/>
            <a:ext cx="1352782" cy="92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4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Then  I wont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358283"/>
            <a:ext cx="7881969" cy="447774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be able to stay at school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Be able to see my friends at lunch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Be able to learn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Read books  in my green chair</a:t>
            </a:r>
          </a:p>
          <a:p>
            <a:pPr marL="0" indent="0">
              <a:buNone/>
            </a:pPr>
            <a:r>
              <a:rPr lang="en-US" sz="4400" dirty="0" smtClean="0"/>
              <a:t>So if I feel angry  or frustrated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rowny-face-clip-ar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739" y="5018887"/>
            <a:ext cx="1743983" cy="174398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675" y="5077636"/>
            <a:ext cx="1688117" cy="178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7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I will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83" y="1273563"/>
            <a:ext cx="7826769" cy="5153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Walk away 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Leave classroom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Go to my  green chair in the library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Go to the front office</a:t>
            </a:r>
          </a:p>
          <a:p>
            <a:pPr marL="0" indent="0">
              <a:buNone/>
            </a:pPr>
            <a:r>
              <a:rPr lang="en-US" dirty="0" smtClean="0"/>
              <a:t>Then everyone  including me  will be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7200" dirty="0" smtClean="0">
                <a:solidFill>
                  <a:srgbClr val="00B050"/>
                </a:solidFill>
              </a:rPr>
              <a:t>HAPPY !!!</a:t>
            </a:r>
          </a:p>
        </p:txBody>
      </p:sp>
      <p:pic>
        <p:nvPicPr>
          <p:cNvPr id="4" name="Picture 3" descr="smiley-fac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05" y="4029924"/>
            <a:ext cx="2620747" cy="2620747"/>
          </a:xfrm>
          <a:prstGeom prst="rect">
            <a:avLst/>
          </a:prstGeom>
        </p:spPr>
      </p:pic>
      <p:pic>
        <p:nvPicPr>
          <p:cNvPr id="7170" name="Picture 2" descr="C:\Users\charlotte.middleton\AppData\Local\Microsoft\Windows\Temporary Internet Files\Content.IE5\MJWRH90S\phot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373" y="1761564"/>
            <a:ext cx="1550816" cy="206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8690" y="1592525"/>
            <a:ext cx="858985" cy="151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8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y No Violence Sto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I like to walk to school  with my friends and family 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en  I am at school  to like  to be with my friends..&amp;#x0D;&amp;#x0A; So..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&amp;#x0D;&amp;#x0A;I like to be in the Science labs classrooms, library, computer rooms, ag plot, playgrounds&amp;#x0D;&amp;#x0A;So ….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On my way home 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If I….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       Then  I wont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I will&amp;quot;&quot;/&gt;&lt;property id=&quot;20307&quot; value=&quot;263&quot;/&gt;&lt;/object&gt;&lt;object type=&quot;3&quot; unique_id=&quot;10022&quot;&gt;&lt;property id=&quot;20148&quot; value=&quot;5&quot;/&gt;&lt;property id=&quot;20300&quot; value=&quot;Slide 4 - &amp;quot;When I am at school I like to be with my friends in the classroom&amp;#x0D;&amp;#x0A;SO……&amp;quot;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130</TotalTime>
  <Words>177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My No Violence Story</vt:lpstr>
      <vt:lpstr> I like to walk to school  with my friends and family  </vt:lpstr>
      <vt:lpstr>When  I am at school  to like  to be with my friends..  So..</vt:lpstr>
      <vt:lpstr>When I am at school I like to be with my friends in the classroom SO……</vt:lpstr>
      <vt:lpstr> I like to be in the Science labs classrooms, library, computer rooms, ag plot, playgrounds So ….</vt:lpstr>
      <vt:lpstr>On my way home </vt:lpstr>
      <vt:lpstr>If I….</vt:lpstr>
      <vt:lpstr>       Then  I wont</vt:lpstr>
      <vt:lpstr>I will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No Violence Story</dc:title>
  <dc:creator>Charlotte Middleton</dc:creator>
  <cp:lastModifiedBy>Jackson, Melanie</cp:lastModifiedBy>
  <cp:revision>22</cp:revision>
  <dcterms:created xsi:type="dcterms:W3CDTF">2012-07-16T11:14:58Z</dcterms:created>
  <dcterms:modified xsi:type="dcterms:W3CDTF">2015-10-28T02:02:59Z</dcterms:modified>
</cp:coreProperties>
</file>