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CCFC-11D9-4EF5-908D-CB60E6E6C0FD}" type="datetimeFigureOut">
              <a:rPr lang="en-AU" smtClean="0"/>
              <a:t>11/03/2016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F862-853E-489B-BE3E-074E04AC89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965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CCFC-11D9-4EF5-908D-CB60E6E6C0FD}" type="datetimeFigureOut">
              <a:rPr lang="en-AU" smtClean="0"/>
              <a:t>11/03/2016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F862-853E-489B-BE3E-074E04AC89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8007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CCFC-11D9-4EF5-908D-CB60E6E6C0FD}" type="datetimeFigureOut">
              <a:rPr lang="en-AU" smtClean="0"/>
              <a:t>11/03/2016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F862-853E-489B-BE3E-074E04AC89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012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CCFC-11D9-4EF5-908D-CB60E6E6C0FD}" type="datetimeFigureOut">
              <a:rPr lang="en-AU" smtClean="0"/>
              <a:t>11/03/2016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F862-853E-489B-BE3E-074E04AC89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865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CCFC-11D9-4EF5-908D-CB60E6E6C0FD}" type="datetimeFigureOut">
              <a:rPr lang="en-AU" smtClean="0"/>
              <a:t>11/03/2016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F862-853E-489B-BE3E-074E04AC89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8006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CCFC-11D9-4EF5-908D-CB60E6E6C0FD}" type="datetimeFigureOut">
              <a:rPr lang="en-AU" smtClean="0"/>
              <a:t>11/03/2016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F862-853E-489B-BE3E-074E04AC89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7176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CCFC-11D9-4EF5-908D-CB60E6E6C0FD}" type="datetimeFigureOut">
              <a:rPr lang="en-AU" smtClean="0"/>
              <a:t>11/03/2016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F862-853E-489B-BE3E-074E04AC89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196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CCFC-11D9-4EF5-908D-CB60E6E6C0FD}" type="datetimeFigureOut">
              <a:rPr lang="en-AU" smtClean="0"/>
              <a:t>11/03/2016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F862-853E-489B-BE3E-074E04AC89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47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CCFC-11D9-4EF5-908D-CB60E6E6C0FD}" type="datetimeFigureOut">
              <a:rPr lang="en-AU" smtClean="0"/>
              <a:t>11/03/2016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F862-853E-489B-BE3E-074E04AC89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0287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CCFC-11D9-4EF5-908D-CB60E6E6C0FD}" type="datetimeFigureOut">
              <a:rPr lang="en-AU" smtClean="0"/>
              <a:t>11/03/2016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F862-853E-489B-BE3E-074E04AC89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020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CCFC-11D9-4EF5-908D-CB60E6E6C0FD}" type="datetimeFigureOut">
              <a:rPr lang="en-AU" smtClean="0"/>
              <a:t>11/03/2016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F862-853E-489B-BE3E-074E04AC89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874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7CCFC-11D9-4EF5-908D-CB60E6E6C0FD}" type="datetimeFigureOut">
              <a:rPr lang="en-AU" smtClean="0"/>
              <a:t>11/03/2016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AF862-853E-489B-BE3E-074E04AC89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381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8413" y="288123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6819133" y="308842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4679070" y="302086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2498653" y="302086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346797" y="2420888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6827517" y="2441607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 14"/>
          <p:cNvSpPr/>
          <p:nvPr/>
        </p:nvSpPr>
        <p:spPr>
          <a:xfrm>
            <a:off x="4687454" y="2434851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2507037" y="2434851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ectangle 16"/>
          <p:cNvSpPr/>
          <p:nvPr/>
        </p:nvSpPr>
        <p:spPr>
          <a:xfrm>
            <a:off x="371949" y="4581128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 17"/>
          <p:cNvSpPr/>
          <p:nvPr/>
        </p:nvSpPr>
        <p:spPr>
          <a:xfrm>
            <a:off x="6837784" y="4601847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Rectangle 19"/>
          <p:cNvSpPr/>
          <p:nvPr/>
        </p:nvSpPr>
        <p:spPr>
          <a:xfrm>
            <a:off x="2532189" y="4595091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extBox 20"/>
          <p:cNvSpPr txBox="1"/>
          <p:nvPr/>
        </p:nvSpPr>
        <p:spPr>
          <a:xfrm>
            <a:off x="611560" y="3326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wet</a:t>
            </a:r>
            <a:endParaRPr lang="en-AU" dirty="0"/>
          </a:p>
        </p:txBody>
      </p:sp>
      <p:sp>
        <p:nvSpPr>
          <p:cNvPr id="22" name="TextBox 21"/>
          <p:cNvSpPr txBox="1"/>
          <p:nvPr/>
        </p:nvSpPr>
        <p:spPr>
          <a:xfrm>
            <a:off x="2786685" y="33274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dry</a:t>
            </a:r>
            <a:endParaRPr lang="en-AU" dirty="0"/>
          </a:p>
        </p:txBody>
      </p:sp>
      <p:sp>
        <p:nvSpPr>
          <p:cNvPr id="23" name="TextBox 22"/>
          <p:cNvSpPr txBox="1"/>
          <p:nvPr/>
        </p:nvSpPr>
        <p:spPr>
          <a:xfrm>
            <a:off x="611560" y="24928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empty</a:t>
            </a:r>
            <a:endParaRPr lang="en-AU" dirty="0"/>
          </a:p>
        </p:txBody>
      </p:sp>
      <p:sp>
        <p:nvSpPr>
          <p:cNvPr id="24" name="TextBox 23"/>
          <p:cNvSpPr txBox="1"/>
          <p:nvPr/>
        </p:nvSpPr>
        <p:spPr>
          <a:xfrm>
            <a:off x="7107165" y="3328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dirty</a:t>
            </a:r>
            <a:endParaRPr lang="en-AU" dirty="0"/>
          </a:p>
        </p:txBody>
      </p:sp>
      <p:sp>
        <p:nvSpPr>
          <p:cNvPr id="25" name="TextBox 24"/>
          <p:cNvSpPr txBox="1"/>
          <p:nvPr/>
        </p:nvSpPr>
        <p:spPr>
          <a:xfrm>
            <a:off x="4967102" y="3328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clean</a:t>
            </a:r>
            <a:endParaRPr lang="en-AU" dirty="0"/>
          </a:p>
        </p:txBody>
      </p:sp>
      <p:sp>
        <p:nvSpPr>
          <p:cNvPr id="26" name="TextBox 25"/>
          <p:cNvSpPr txBox="1"/>
          <p:nvPr/>
        </p:nvSpPr>
        <p:spPr>
          <a:xfrm>
            <a:off x="4940818" y="24928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big</a:t>
            </a:r>
            <a:endParaRPr lang="en-AU" dirty="0"/>
          </a:p>
        </p:txBody>
      </p:sp>
      <p:sp>
        <p:nvSpPr>
          <p:cNvPr id="19" name="Rectangle 18"/>
          <p:cNvSpPr/>
          <p:nvPr/>
        </p:nvSpPr>
        <p:spPr>
          <a:xfrm>
            <a:off x="4712606" y="4595091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TextBox 26"/>
          <p:cNvSpPr txBox="1"/>
          <p:nvPr/>
        </p:nvSpPr>
        <p:spPr>
          <a:xfrm>
            <a:off x="2795069" y="2483807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full</a:t>
            </a:r>
            <a:endParaRPr lang="en-AU" dirty="0"/>
          </a:p>
        </p:txBody>
      </p:sp>
      <p:sp>
        <p:nvSpPr>
          <p:cNvPr id="28" name="TextBox 27"/>
          <p:cNvSpPr txBox="1"/>
          <p:nvPr/>
        </p:nvSpPr>
        <p:spPr>
          <a:xfrm>
            <a:off x="634829" y="465313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open</a:t>
            </a:r>
            <a:endParaRPr lang="en-AU" dirty="0"/>
          </a:p>
        </p:txBody>
      </p:sp>
      <p:sp>
        <p:nvSpPr>
          <p:cNvPr id="29" name="TextBox 28"/>
          <p:cNvSpPr txBox="1"/>
          <p:nvPr/>
        </p:nvSpPr>
        <p:spPr>
          <a:xfrm>
            <a:off x="2795069" y="464866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shut</a:t>
            </a:r>
            <a:endParaRPr lang="en-AU" dirty="0"/>
          </a:p>
        </p:txBody>
      </p:sp>
      <p:sp>
        <p:nvSpPr>
          <p:cNvPr id="30" name="TextBox 29"/>
          <p:cNvSpPr txBox="1"/>
          <p:nvPr/>
        </p:nvSpPr>
        <p:spPr>
          <a:xfrm>
            <a:off x="7101059" y="247471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little</a:t>
            </a:r>
            <a:endParaRPr lang="en-AU" dirty="0"/>
          </a:p>
        </p:txBody>
      </p:sp>
      <p:sp>
        <p:nvSpPr>
          <p:cNvPr id="32" name="TextBox 31"/>
          <p:cNvSpPr txBox="1"/>
          <p:nvPr/>
        </p:nvSpPr>
        <p:spPr>
          <a:xfrm>
            <a:off x="5000638" y="4657901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long</a:t>
            </a:r>
            <a:endParaRPr lang="en-AU" dirty="0"/>
          </a:p>
        </p:txBody>
      </p:sp>
      <p:sp>
        <p:nvSpPr>
          <p:cNvPr id="33" name="TextBox 32"/>
          <p:cNvSpPr txBox="1"/>
          <p:nvPr/>
        </p:nvSpPr>
        <p:spPr>
          <a:xfrm>
            <a:off x="7101059" y="4657901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short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4" y="701988"/>
            <a:ext cx="1800539" cy="153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1" t="5328" r="5097" b="7841"/>
          <a:stretch/>
        </p:blipFill>
        <p:spPr bwMode="auto">
          <a:xfrm>
            <a:off x="4788024" y="5113310"/>
            <a:ext cx="1842287" cy="1072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705" y="757029"/>
            <a:ext cx="1698271" cy="1447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953" y="829037"/>
            <a:ext cx="1698271" cy="1447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870" y="738851"/>
            <a:ext cx="1719594" cy="146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5" t="7356" r="29262" b="8070"/>
          <a:stretch/>
        </p:blipFill>
        <p:spPr bwMode="auto">
          <a:xfrm>
            <a:off x="2915816" y="2874806"/>
            <a:ext cx="1269148" cy="1490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60" t="10480" r="28192" b="8233"/>
          <a:stretch/>
        </p:blipFill>
        <p:spPr bwMode="auto">
          <a:xfrm>
            <a:off x="731277" y="2860710"/>
            <a:ext cx="1317607" cy="143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51" b="7371"/>
          <a:stretch/>
        </p:blipFill>
        <p:spPr bwMode="auto">
          <a:xfrm>
            <a:off x="4745352" y="2874807"/>
            <a:ext cx="1914880" cy="1418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029" y="3737456"/>
            <a:ext cx="442219" cy="377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42" b="26822"/>
          <a:stretch/>
        </p:blipFill>
        <p:spPr bwMode="auto">
          <a:xfrm>
            <a:off x="2630342" y="5334851"/>
            <a:ext cx="1869650" cy="974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50" y="5059331"/>
            <a:ext cx="1719594" cy="146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88" t="59920"/>
          <a:stretch/>
        </p:blipFill>
        <p:spPr bwMode="auto">
          <a:xfrm>
            <a:off x="7434241" y="5389525"/>
            <a:ext cx="773794" cy="626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6242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8413" y="288123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6819133" y="308842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4679070" y="302086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2498653" y="302086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346797" y="2420888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6827517" y="2441607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4687454" y="2434851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2507037" y="2434851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371949" y="4581128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6837784" y="4601847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4712606" y="4595091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 14"/>
          <p:cNvSpPr/>
          <p:nvPr/>
        </p:nvSpPr>
        <p:spPr>
          <a:xfrm>
            <a:off x="2532189" y="4595091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TextBox 15"/>
          <p:cNvSpPr txBox="1"/>
          <p:nvPr/>
        </p:nvSpPr>
        <p:spPr>
          <a:xfrm>
            <a:off x="611560" y="3326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happy</a:t>
            </a:r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2786685" y="33274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unhappy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611560" y="24928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down</a:t>
            </a:r>
            <a:endParaRPr lang="en-AU" dirty="0"/>
          </a:p>
        </p:txBody>
      </p:sp>
      <p:sp>
        <p:nvSpPr>
          <p:cNvPr id="19" name="TextBox 18"/>
          <p:cNvSpPr txBox="1"/>
          <p:nvPr/>
        </p:nvSpPr>
        <p:spPr>
          <a:xfrm>
            <a:off x="7107165" y="3328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out</a:t>
            </a:r>
            <a:endParaRPr lang="en-AU" dirty="0"/>
          </a:p>
        </p:txBody>
      </p:sp>
      <p:sp>
        <p:nvSpPr>
          <p:cNvPr id="20" name="TextBox 19"/>
          <p:cNvSpPr txBox="1"/>
          <p:nvPr/>
        </p:nvSpPr>
        <p:spPr>
          <a:xfrm>
            <a:off x="4967102" y="3328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in</a:t>
            </a:r>
            <a:endParaRPr lang="en-AU" dirty="0"/>
          </a:p>
        </p:txBody>
      </p:sp>
      <p:sp>
        <p:nvSpPr>
          <p:cNvPr id="21" name="TextBox 20"/>
          <p:cNvSpPr txBox="1"/>
          <p:nvPr/>
        </p:nvSpPr>
        <p:spPr>
          <a:xfrm>
            <a:off x="4940818" y="24928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back</a:t>
            </a:r>
            <a:endParaRPr lang="en-AU" dirty="0"/>
          </a:p>
        </p:txBody>
      </p:sp>
      <p:sp>
        <p:nvSpPr>
          <p:cNvPr id="22" name="TextBox 21"/>
          <p:cNvSpPr txBox="1"/>
          <p:nvPr/>
        </p:nvSpPr>
        <p:spPr>
          <a:xfrm>
            <a:off x="2795069" y="2483807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up</a:t>
            </a:r>
            <a:endParaRPr lang="en-AU" dirty="0"/>
          </a:p>
        </p:txBody>
      </p:sp>
      <p:sp>
        <p:nvSpPr>
          <p:cNvPr id="23" name="TextBox 22"/>
          <p:cNvSpPr txBox="1"/>
          <p:nvPr/>
        </p:nvSpPr>
        <p:spPr>
          <a:xfrm>
            <a:off x="634829" y="465313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new</a:t>
            </a:r>
            <a:endParaRPr lang="en-AU" dirty="0"/>
          </a:p>
        </p:txBody>
      </p:sp>
      <p:sp>
        <p:nvSpPr>
          <p:cNvPr id="24" name="TextBox 23"/>
          <p:cNvSpPr txBox="1"/>
          <p:nvPr/>
        </p:nvSpPr>
        <p:spPr>
          <a:xfrm>
            <a:off x="2795069" y="464866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old</a:t>
            </a:r>
            <a:endParaRPr lang="en-AU" dirty="0"/>
          </a:p>
        </p:txBody>
      </p:sp>
      <p:sp>
        <p:nvSpPr>
          <p:cNvPr id="25" name="TextBox 24"/>
          <p:cNvSpPr txBox="1"/>
          <p:nvPr/>
        </p:nvSpPr>
        <p:spPr>
          <a:xfrm>
            <a:off x="7101059" y="247471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front</a:t>
            </a:r>
            <a:endParaRPr lang="en-AU" dirty="0"/>
          </a:p>
        </p:txBody>
      </p:sp>
      <p:sp>
        <p:nvSpPr>
          <p:cNvPr id="26" name="TextBox 25"/>
          <p:cNvSpPr txBox="1"/>
          <p:nvPr/>
        </p:nvSpPr>
        <p:spPr>
          <a:xfrm>
            <a:off x="5000638" y="4657901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pull</a:t>
            </a:r>
            <a:endParaRPr lang="en-AU" dirty="0"/>
          </a:p>
        </p:txBody>
      </p:sp>
      <p:sp>
        <p:nvSpPr>
          <p:cNvPr id="27" name="TextBox 26"/>
          <p:cNvSpPr txBox="1"/>
          <p:nvPr/>
        </p:nvSpPr>
        <p:spPr>
          <a:xfrm>
            <a:off x="7101059" y="4657901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push</a:t>
            </a: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73" y="764704"/>
            <a:ext cx="1698271" cy="1447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92696"/>
            <a:ext cx="1773733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01"/>
          <a:stretch/>
        </p:blipFill>
        <p:spPr bwMode="auto">
          <a:xfrm>
            <a:off x="6948264" y="717583"/>
            <a:ext cx="1728192" cy="155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21" r="3222"/>
          <a:stretch/>
        </p:blipFill>
        <p:spPr bwMode="auto">
          <a:xfrm>
            <a:off x="4952470" y="680300"/>
            <a:ext cx="1486191" cy="1565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56"/>
          <a:stretch/>
        </p:blipFill>
        <p:spPr bwMode="auto">
          <a:xfrm>
            <a:off x="467544" y="2973079"/>
            <a:ext cx="1814066" cy="1320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07"/>
          <a:stretch/>
        </p:blipFill>
        <p:spPr bwMode="auto">
          <a:xfrm>
            <a:off x="2592548" y="2992865"/>
            <a:ext cx="1835436" cy="1372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348" y="2878289"/>
            <a:ext cx="1768876" cy="1509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946" y="2880352"/>
            <a:ext cx="1735510" cy="1484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00" y="5016475"/>
            <a:ext cx="1753344" cy="1500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266" y="5013176"/>
            <a:ext cx="1762331" cy="1507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013176"/>
            <a:ext cx="1787734" cy="1536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962" y="5071817"/>
            <a:ext cx="1691494" cy="145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6735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8413" y="288123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6819133" y="308842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4679070" y="302086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2498653" y="302086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346797" y="2420888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6827517" y="2441607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4687454" y="2434851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2507037" y="2434851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371949" y="4581128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6837784" y="4601847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4712606" y="4595091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 14"/>
          <p:cNvSpPr/>
          <p:nvPr/>
        </p:nvSpPr>
        <p:spPr>
          <a:xfrm>
            <a:off x="2532189" y="4595091"/>
            <a:ext cx="2016224" cy="20162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TextBox 15"/>
          <p:cNvSpPr txBox="1"/>
          <p:nvPr/>
        </p:nvSpPr>
        <p:spPr>
          <a:xfrm>
            <a:off x="611560" y="3326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hot</a:t>
            </a:r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2786685" y="33274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cold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611560" y="24928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awake</a:t>
            </a:r>
            <a:endParaRPr lang="en-AU" dirty="0"/>
          </a:p>
        </p:txBody>
      </p:sp>
      <p:sp>
        <p:nvSpPr>
          <p:cNvPr id="19" name="TextBox 18"/>
          <p:cNvSpPr txBox="1"/>
          <p:nvPr/>
        </p:nvSpPr>
        <p:spPr>
          <a:xfrm>
            <a:off x="7107165" y="3328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off</a:t>
            </a:r>
            <a:endParaRPr lang="en-AU" dirty="0"/>
          </a:p>
        </p:txBody>
      </p:sp>
      <p:sp>
        <p:nvSpPr>
          <p:cNvPr id="20" name="TextBox 19"/>
          <p:cNvSpPr txBox="1"/>
          <p:nvPr/>
        </p:nvSpPr>
        <p:spPr>
          <a:xfrm>
            <a:off x="4967102" y="3328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on</a:t>
            </a:r>
            <a:endParaRPr lang="en-AU" dirty="0"/>
          </a:p>
        </p:txBody>
      </p:sp>
      <p:sp>
        <p:nvSpPr>
          <p:cNvPr id="21" name="TextBox 20"/>
          <p:cNvSpPr txBox="1"/>
          <p:nvPr/>
        </p:nvSpPr>
        <p:spPr>
          <a:xfrm>
            <a:off x="4940818" y="24928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start</a:t>
            </a:r>
            <a:endParaRPr lang="en-AU" dirty="0"/>
          </a:p>
        </p:txBody>
      </p:sp>
      <p:sp>
        <p:nvSpPr>
          <p:cNvPr id="22" name="TextBox 21"/>
          <p:cNvSpPr txBox="1"/>
          <p:nvPr/>
        </p:nvSpPr>
        <p:spPr>
          <a:xfrm>
            <a:off x="2795069" y="2483807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asleep</a:t>
            </a:r>
            <a:endParaRPr lang="en-AU" dirty="0"/>
          </a:p>
        </p:txBody>
      </p:sp>
      <p:sp>
        <p:nvSpPr>
          <p:cNvPr id="23" name="TextBox 22"/>
          <p:cNvSpPr txBox="1"/>
          <p:nvPr/>
        </p:nvSpPr>
        <p:spPr>
          <a:xfrm>
            <a:off x="634829" y="465313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broken</a:t>
            </a:r>
            <a:endParaRPr lang="en-AU" dirty="0"/>
          </a:p>
        </p:txBody>
      </p:sp>
      <p:sp>
        <p:nvSpPr>
          <p:cNvPr id="24" name="TextBox 23"/>
          <p:cNvSpPr txBox="1"/>
          <p:nvPr/>
        </p:nvSpPr>
        <p:spPr>
          <a:xfrm>
            <a:off x="2795069" y="464866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fixed</a:t>
            </a:r>
            <a:endParaRPr lang="en-AU" dirty="0"/>
          </a:p>
        </p:txBody>
      </p:sp>
      <p:sp>
        <p:nvSpPr>
          <p:cNvPr id="25" name="TextBox 24"/>
          <p:cNvSpPr txBox="1"/>
          <p:nvPr/>
        </p:nvSpPr>
        <p:spPr>
          <a:xfrm>
            <a:off x="7101059" y="247471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finish</a:t>
            </a:r>
            <a:endParaRPr lang="en-AU" dirty="0"/>
          </a:p>
        </p:txBody>
      </p:sp>
      <p:sp>
        <p:nvSpPr>
          <p:cNvPr id="26" name="TextBox 25"/>
          <p:cNvSpPr txBox="1"/>
          <p:nvPr/>
        </p:nvSpPr>
        <p:spPr>
          <a:xfrm>
            <a:off x="5000638" y="4657901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young</a:t>
            </a:r>
            <a:endParaRPr lang="en-AU" dirty="0"/>
          </a:p>
        </p:txBody>
      </p:sp>
      <p:sp>
        <p:nvSpPr>
          <p:cNvPr id="27" name="TextBox 26"/>
          <p:cNvSpPr txBox="1"/>
          <p:nvPr/>
        </p:nvSpPr>
        <p:spPr>
          <a:xfrm>
            <a:off x="7101059" y="4657901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old</a:t>
            </a: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53069"/>
            <a:ext cx="1696987" cy="145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616" y="698135"/>
            <a:ext cx="1845368" cy="157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721" y="688737"/>
            <a:ext cx="1856354" cy="1588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5034" y="701253"/>
            <a:ext cx="1841723" cy="1575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53" y="2933501"/>
            <a:ext cx="1673385" cy="1431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750" y="2815569"/>
            <a:ext cx="1811234" cy="1549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820" y="2794499"/>
            <a:ext cx="1835863" cy="1570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664" y="2924944"/>
            <a:ext cx="1720800" cy="147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" t="11178" b="12685"/>
          <a:stretch/>
        </p:blipFill>
        <p:spPr bwMode="auto">
          <a:xfrm>
            <a:off x="463425" y="5163659"/>
            <a:ext cx="1876327" cy="1289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958282"/>
            <a:ext cx="1831721" cy="15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278" y="5030290"/>
            <a:ext cx="1831721" cy="15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021733"/>
            <a:ext cx="1757554" cy="1503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54888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36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11</cp:revision>
  <dcterms:created xsi:type="dcterms:W3CDTF">2016-02-26T03:38:58Z</dcterms:created>
  <dcterms:modified xsi:type="dcterms:W3CDTF">2016-03-10T22:30:14Z</dcterms:modified>
</cp:coreProperties>
</file>