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0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9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4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34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35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5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5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13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7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-36512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atin typeface="Century Gothic" panose="020B0502020202020204" pitchFamily="34" charset="0"/>
              </a:rPr>
              <a:t>PLAY EQUIPMENT RULES</a:t>
            </a:r>
          </a:p>
          <a:p>
            <a:pPr algn="ctr"/>
            <a:endParaRPr lang="en-AU" sz="800" dirty="0" smtClean="0">
              <a:latin typeface="Century Gothic" panose="020B0502020202020204" pitchFamily="34" charset="0"/>
            </a:endParaRPr>
          </a:p>
          <a:p>
            <a:pPr algn="ctr"/>
            <a:endParaRPr lang="en-AU" sz="800" dirty="0">
              <a:latin typeface="Century Gothic" panose="020B0502020202020204" pitchFamily="34" charset="0"/>
            </a:endParaRPr>
          </a:p>
          <a:p>
            <a:r>
              <a:rPr lang="en-AU" sz="2800" dirty="0" smtClean="0">
                <a:latin typeface="Century Gothic" panose="020B0502020202020204" pitchFamily="34" charset="0"/>
              </a:rPr>
              <a:t>On the equipment we:</a:t>
            </a:r>
            <a:endParaRPr lang="en-AU" sz="2800" dirty="0">
              <a:latin typeface="Century Gothic" panose="020B0502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4704" y="1547664"/>
            <a:ext cx="5976664" cy="24482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72534" y="2382143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Take turns.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24" y="2044169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1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64704" y="4139952"/>
            <a:ext cx="5976664" cy="24482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TextBox 46"/>
          <p:cNvSpPr txBox="1"/>
          <p:nvPr/>
        </p:nvSpPr>
        <p:spPr>
          <a:xfrm>
            <a:off x="872534" y="4788024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Keep hands to ourselves.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624" y="4636457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2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35001" y="6732240"/>
            <a:ext cx="5976664" cy="24482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xtBox 49"/>
          <p:cNvSpPr txBox="1"/>
          <p:nvPr/>
        </p:nvSpPr>
        <p:spPr>
          <a:xfrm>
            <a:off x="842831" y="756671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entury Gothic" panose="020B0502020202020204" pitchFamily="34" charset="0"/>
              </a:rPr>
              <a:t>Do not push.</a:t>
            </a:r>
            <a:endParaRPr lang="en-AU" sz="24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921" y="7228745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latin typeface="Century Gothic" panose="020B0502020202020204" pitchFamily="34" charset="0"/>
              </a:rPr>
              <a:t>3</a:t>
            </a:r>
            <a:endParaRPr lang="en-AU" sz="6000" b="1" dirty="0">
              <a:latin typeface="Century Gothic" panose="020B0502020202020204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67" y="1695475"/>
            <a:ext cx="25241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228" y="4297288"/>
            <a:ext cx="2524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252" y="6972167"/>
            <a:ext cx="2308101" cy="196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32</cp:revision>
  <cp:lastPrinted>2016-07-22T02:15:09Z</cp:lastPrinted>
  <dcterms:created xsi:type="dcterms:W3CDTF">2016-04-01T04:13:04Z</dcterms:created>
  <dcterms:modified xsi:type="dcterms:W3CDTF">2016-08-19T01:41:13Z</dcterms:modified>
</cp:coreProperties>
</file>