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405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53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180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5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83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7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50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1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24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2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015B3-9E03-454F-98F7-18BB2A4D860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BA8F-A2A3-4937-BCA1-3BB6244EF4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76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AU" sz="6000" b="1" dirty="0" smtClean="0"/>
              <a:t>Playing the Sandpit</a:t>
            </a:r>
            <a:endParaRPr lang="en-AU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0848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1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AU" sz="3000" dirty="0" smtClean="0"/>
              <a:t>My Mum and Dad are proud of me when I keep my hands and feet to myself.</a:t>
            </a:r>
            <a:endParaRPr lang="en-AU" sz="3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47053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7308">
            <a:off x="5233536" y="1889883"/>
            <a:ext cx="3369016" cy="286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9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AU" sz="3000" dirty="0" smtClean="0"/>
              <a:t>Keeping my hands and feet to myself is playing kindly.</a:t>
            </a:r>
            <a:endParaRPr lang="en-AU" sz="30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5"/>
          <a:stretch/>
        </p:blipFill>
        <p:spPr bwMode="auto">
          <a:xfrm>
            <a:off x="1702533" y="1798714"/>
            <a:ext cx="5619750" cy="43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000" dirty="0" smtClean="0"/>
              <a:t>At lunch, I can play in the sandpit.</a:t>
            </a:r>
            <a:endParaRPr lang="en-AU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7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sz="3000" dirty="0" smtClean="0"/>
              <a:t>In the sandpit there are lots of children. I find a space to play. I do not get too close.</a:t>
            </a:r>
            <a:endParaRPr lang="en-AU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3272357" cy="279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3609532" cy="308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1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AU" sz="3000" dirty="0" smtClean="0"/>
              <a:t>I will play kindly in the sandpit. Pushing children hurts them. I don’t push children. I will keep my hands and feet to myself.</a:t>
            </a:r>
            <a:endParaRPr lang="en-AU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57878"/>
            <a:ext cx="404609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929466" y="2657878"/>
            <a:ext cx="3384376" cy="33333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AU" sz="3000" dirty="0" smtClean="0"/>
              <a:t>I will play kindly in the sandpit. Poking children hurts them. I don’t poke children. I will keep my hands and feet to myself.</a:t>
            </a:r>
            <a:endParaRPr lang="en-AU" sz="3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75" y="2348880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729962" y="2564904"/>
            <a:ext cx="3384376" cy="33333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9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AU" sz="3000" dirty="0" smtClean="0"/>
              <a:t>I will take turns and share the sandpit toys. Sharing allows everyone to have a turn. That is fair.</a:t>
            </a:r>
            <a:endParaRPr lang="en-AU" sz="3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365" y="2132856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5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AU" sz="3000" dirty="0" smtClean="0"/>
              <a:t>I am happy when I keep my hands and feet to myself.</a:t>
            </a:r>
            <a:endParaRPr lang="en-AU" sz="3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47053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AU" sz="3000" dirty="0" smtClean="0"/>
              <a:t>My friends are happy when I keep my hands and feet to myself.</a:t>
            </a:r>
            <a:endParaRPr lang="en-AU" sz="3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202160"/>
            <a:ext cx="2160240" cy="18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64" y="4069360"/>
            <a:ext cx="2160240" cy="18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4" r="8219"/>
          <a:stretch/>
        </p:blipFill>
        <p:spPr bwMode="auto">
          <a:xfrm>
            <a:off x="1959987" y="3611810"/>
            <a:ext cx="1603901" cy="18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79581"/>
            <a:ext cx="4345310" cy="371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1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47053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AU" sz="3000" dirty="0" smtClean="0"/>
              <a:t>Mrs ????? is happy when I keep my hands and feet to myself.</a:t>
            </a:r>
            <a:endParaRPr lang="en-AU" sz="30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8821">
            <a:off x="5581972" y="2184242"/>
            <a:ext cx="2606760" cy="221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0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laying the Sandpi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t lunch, I can play in the sandpit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 the sandpit there are lots of children. I find a space to play. I do not get too close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 will play kindly in the sandpit. Pushing children hurts them. I don’t push children. I will keep my hands and fee&quot;/&gt;&lt;property id=&quot;20307&quot; value=&quot;259&quot;/&gt;&lt;/object&gt;&lt;object type=&quot;3&quot; unique_id=&quot;10008&quot;&gt;&lt;property id=&quot;20148&quot; value=&quot;5&quot;/&gt;&lt;property id=&quot;20300&quot; value=&quot;Slide 5 - &amp;quot;I will play kindly in the sandpit. Poking children hurts them. I don’t poke children. I will keep my hands and feet&quot;/&gt;&lt;property id=&quot;20307&quot; value=&quot;260&quot;/&gt;&lt;/object&gt;&lt;object type=&quot;3&quot; unique_id=&quot;10009&quot;&gt;&lt;property id=&quot;20148&quot; value=&quot;5&quot;/&gt;&lt;property id=&quot;20300&quot; value=&quot;Slide 6 - &amp;quot;I will take turns and share the sandpit toys. Sharing allows everyone to have a turn. That is fair.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I am happy when I keep my hands and feet to myself.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My friends are happy when I keep my hands and feet to myself.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Mrs ????? is happy when I keep my hands and feet to myself.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My Mum and Dad are proud of me when I keep my hands and feet to myself.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Keeping my hands and feet to myself is playing kindly.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184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Playing the Sandpit</vt:lpstr>
      <vt:lpstr>At lunch, I can play in the sandpit.</vt:lpstr>
      <vt:lpstr>In the sandpit there are lots of children. I find a space to play. I do not get too close.</vt:lpstr>
      <vt:lpstr>I will play kindly in the sandpit. Pushing children hurts them. I don’t push children. I will keep my hands and feet to myself.</vt:lpstr>
      <vt:lpstr>I will play kindly in the sandpit. Poking children hurts them. I don’t poke children. I will keep my hands and feet to myself.</vt:lpstr>
      <vt:lpstr>I will take turns and share the sandpit toys. Sharing allows everyone to have a turn. That is fair.</vt:lpstr>
      <vt:lpstr>I am happy when I keep my hands and feet to myself.</vt:lpstr>
      <vt:lpstr>My friends are happy when I keep my hands and feet to myself.</vt:lpstr>
      <vt:lpstr>Mrs ????? is happy when I keep my hands and feet to myself.</vt:lpstr>
      <vt:lpstr>My Mum and Dad are proud of me when I keep my hands and feet to myself.</vt:lpstr>
      <vt:lpstr>Keeping my hands and feet to myself is playing kindly.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the Sandpit</dc:title>
  <dc:creator>Jackson, Melanie</dc:creator>
  <cp:lastModifiedBy>Jackson, Melanie</cp:lastModifiedBy>
  <cp:revision>6</cp:revision>
  <dcterms:created xsi:type="dcterms:W3CDTF">2015-10-28T02:12:05Z</dcterms:created>
  <dcterms:modified xsi:type="dcterms:W3CDTF">2015-10-28T03:15:00Z</dcterms:modified>
</cp:coreProperties>
</file>