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PLAYTIMES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keep my hands and feet to myself.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If something is not mine I don’t touch it.</a:t>
            </a: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b="1" dirty="0" smtClean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b="1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don’t pick up sticks or stones.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wear my hat.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do all this everyone is safe and happy.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4995324"/>
            <a:ext cx="1800200" cy="15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5496" y="92593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like to be safe and happy when I play at school.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23" y="4982156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84" y="6147452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84" y="4851308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58" y="4679721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077" y="6182383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89240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03" y="1988840"/>
            <a:ext cx="1822698" cy="15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154" y="1876844"/>
            <a:ext cx="1995187" cy="170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05" y="1876844"/>
            <a:ext cx="1912322" cy="162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6754307" y="1756932"/>
            <a:ext cx="1867877" cy="17440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013">
            <a:off x="643758" y="5574803"/>
            <a:ext cx="864096" cy="57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3257"/>
            <a:ext cx="1025678" cy="8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7"/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"/>
          <a:stretch/>
        </p:blipFill>
        <p:spPr bwMode="auto">
          <a:xfrm>
            <a:off x="1043355" y="5725526"/>
            <a:ext cx="972108" cy="8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63615" y="5561785"/>
            <a:ext cx="864096" cy="57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8425" y="4420562"/>
            <a:ext cx="2183415" cy="186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81128"/>
            <a:ext cx="1822698" cy="192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17</cp:revision>
  <cp:lastPrinted>2016-07-22T00:16:40Z</cp:lastPrinted>
  <dcterms:created xsi:type="dcterms:W3CDTF">2016-06-10T02:29:58Z</dcterms:created>
  <dcterms:modified xsi:type="dcterms:W3CDTF">2016-07-22T04:56:58Z</dcterms:modified>
</cp:coreProperties>
</file>