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02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45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656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396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56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32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67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1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94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07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5594A-A3A2-420A-89D2-D42ABB29F80F}" type="datetimeFigureOut">
              <a:rPr lang="en-AU" smtClean="0"/>
              <a:t>26/02/2016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E460-1698-425B-B768-B8FC99C8DD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90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64" y="323528"/>
            <a:ext cx="61206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04664" y="4788024"/>
            <a:ext cx="61206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548680" y="46754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/>
              <a:t>Sharing Story</a:t>
            </a:r>
            <a:endParaRPr lang="en-AU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64" y="1835696"/>
            <a:ext cx="2518420" cy="215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8680" y="7958117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Sometimes people have things that do not belong to me. They have toys that they like to play with.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64" y="5076056"/>
            <a:ext cx="2614968" cy="222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5505226"/>
            <a:ext cx="1614960" cy="13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8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64" y="323528"/>
            <a:ext cx="61206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04664" y="4788024"/>
            <a:ext cx="61206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548680" y="3011631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When I see people playing with their toys I can use my inside voice to ask, “Can I please play with that?” If they say “yes” or “okay”, I can play with it. They might say “no”. That means I cannot play with it.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56" y="769244"/>
            <a:ext cx="2292315" cy="196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7" r="27342"/>
          <a:stretch/>
        </p:blipFill>
        <p:spPr bwMode="auto">
          <a:xfrm>
            <a:off x="4769410" y="723405"/>
            <a:ext cx="1179870" cy="227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45024" y="5242138"/>
            <a:ext cx="786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Can I please play with that?</a:t>
            </a:r>
            <a:endParaRPr lang="en-AU" sz="1000" dirty="0"/>
          </a:p>
        </p:txBody>
      </p:sp>
      <p:sp>
        <p:nvSpPr>
          <p:cNvPr id="2" name="Oval Callout 1"/>
          <p:cNvSpPr/>
          <p:nvPr/>
        </p:nvSpPr>
        <p:spPr>
          <a:xfrm rot="20186480" flipH="1">
            <a:off x="3479140" y="623739"/>
            <a:ext cx="1349849" cy="896267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548680" y="7271136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If someone is working with crayons or reading a book, I can ask if I can share with them. I can use my inside voice to say, “Can I please share with you?” Sometimes people will let me use their things if I ask nicely. Sometimes they may need to use it so I will have to wait.</a:t>
            </a:r>
            <a:endParaRPr lang="en-A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7" r="27342"/>
          <a:stretch/>
        </p:blipFill>
        <p:spPr bwMode="auto">
          <a:xfrm>
            <a:off x="4725144" y="4962506"/>
            <a:ext cx="1179870" cy="227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Callout 10"/>
          <p:cNvSpPr/>
          <p:nvPr/>
        </p:nvSpPr>
        <p:spPr>
          <a:xfrm rot="20186480" flipH="1">
            <a:off x="3407843" y="5030379"/>
            <a:ext cx="1349849" cy="896267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0" r="12586"/>
          <a:stretch/>
        </p:blipFill>
        <p:spPr bwMode="auto">
          <a:xfrm>
            <a:off x="692697" y="5242137"/>
            <a:ext cx="956812" cy="118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85"/>
          <a:stretch/>
        </p:blipFill>
        <p:spPr bwMode="auto">
          <a:xfrm>
            <a:off x="1628800" y="5580112"/>
            <a:ext cx="1386455" cy="10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717032" y="849650"/>
            <a:ext cx="7863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Can I please play with that?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9204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64" y="323528"/>
            <a:ext cx="61206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404664" y="4788024"/>
            <a:ext cx="61206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548680" y="328863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Someone else may be using outside toys when I go to the playground. I will ask, “Can I please have a turn?” People like it when I ask nicely to take turns.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531540" y="7753126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People like it when I ask before using something. I can get along well with others when I ask before using their things. Friends like it when I ask to share their things.</a:t>
            </a:r>
            <a:endParaRPr lang="en-A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7" r="27342"/>
          <a:stretch/>
        </p:blipFill>
        <p:spPr bwMode="auto">
          <a:xfrm>
            <a:off x="3656448" y="951459"/>
            <a:ext cx="1179870" cy="227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Callout 9"/>
          <p:cNvSpPr/>
          <p:nvPr/>
        </p:nvSpPr>
        <p:spPr>
          <a:xfrm rot="1413520">
            <a:off x="4549498" y="822180"/>
            <a:ext cx="1601149" cy="896267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4841698" y="951459"/>
            <a:ext cx="819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Can I please</a:t>
            </a:r>
            <a:r>
              <a:rPr lang="en-AU" sz="1000" dirty="0"/>
              <a:t> </a:t>
            </a:r>
            <a:r>
              <a:rPr lang="en-AU" sz="1000" dirty="0" smtClean="0"/>
              <a:t>have a turn?</a:t>
            </a:r>
            <a:endParaRPr lang="en-AU" sz="1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951459"/>
            <a:ext cx="2303858" cy="197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02" y="5076056"/>
            <a:ext cx="36480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4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134&quot;&gt;&lt;object type=&quot;3&quot; unique_id=&quot;10135&quot;&gt;&lt;property id=&quot;20148&quot; value=&quot;5&quot;/&gt;&lt;property id=&quot;20300&quot; value=&quot;Slide 1&quot;/&gt;&lt;property id=&quot;20307&quot; value=&quot;256&quot;/&gt;&lt;/object&gt;&lt;object type=&quot;3&quot; unique_id=&quot;10136&quot;&gt;&lt;property id=&quot;20148&quot; value=&quot;5&quot;/&gt;&lt;property id=&quot;20300&quot; value=&quot;Slide 2&quot;/&gt;&lt;property id=&quot;20307&quot; value=&quot;257&quot;/&gt;&lt;/object&gt;&lt;object type=&quot;3&quot; unique_id=&quot;10137&quot;&gt;&lt;property id=&quot;20148&quot; value=&quot;5&quot;/&gt;&lt;property id=&quot;20300&quot; value=&quot;Slide 3&quot;/&gt;&lt;property id=&quot;20307&quot; value=&quot;258&quot;/&gt;&lt;/object&gt;&lt;/object&gt;&lt;object type=&quot;8&quot; unique_id=&quot;101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8</cp:revision>
  <dcterms:created xsi:type="dcterms:W3CDTF">2016-02-19T03:56:04Z</dcterms:created>
  <dcterms:modified xsi:type="dcterms:W3CDTF">2016-02-26T01:25:47Z</dcterms:modified>
</cp:coreProperties>
</file>