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018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161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15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623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835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033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607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143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791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386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719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9BC6-FA1C-4833-B971-251E45B4C7EF}" type="datetimeFigureOut">
              <a:rPr lang="en-AU" smtClean="0"/>
              <a:t>4/12/2016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E4C5F-353F-4E92-95D3-0A1C3ADCCB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160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116" y="0"/>
            <a:ext cx="105977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16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Rossiter</dc:creator>
  <cp:lastModifiedBy>Jenny Rossiter</cp:lastModifiedBy>
  <cp:revision>1</cp:revision>
  <dcterms:created xsi:type="dcterms:W3CDTF">2016-12-04T06:13:17Z</dcterms:created>
  <dcterms:modified xsi:type="dcterms:W3CDTF">2016-12-04T06:13:42Z</dcterms:modified>
</cp:coreProperties>
</file>