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097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45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45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01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701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4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42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81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8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558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05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26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96" y="0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atin typeface="Century Gothic" panose="020B0502020202020204" pitchFamily="34" charset="0"/>
              </a:rPr>
              <a:t>STAYING ON TASK</a:t>
            </a:r>
            <a:endParaRPr lang="en-AU" sz="32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908720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3131840" y="908720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6228184" y="908720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35496" y="4005064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131840" y="4005064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228184" y="4005064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3131840" y="90872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When I try really hard I am able to stay on task</a:t>
            </a:r>
            <a:endParaRPr lang="en-AU" sz="16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12793" y="922090"/>
            <a:ext cx="26516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I stay on task by:</a:t>
            </a: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r>
              <a:rPr lang="en-AU" sz="1600" b="1" dirty="0" smtClean="0">
                <a:latin typeface="Century Gothic" panose="020B0502020202020204" pitchFamily="34" charset="0"/>
              </a:rPr>
              <a:t>LOOKING</a:t>
            </a: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endParaRPr lang="en-AU" sz="1600" dirty="0">
              <a:latin typeface="Century Gothic" panose="020B0502020202020204" pitchFamily="34" charset="0"/>
            </a:endParaRP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r>
              <a:rPr lang="en-AU" sz="1600" b="1" dirty="0" smtClean="0">
                <a:latin typeface="Century Gothic" panose="020B0502020202020204" pitchFamily="34" charset="0"/>
              </a:rPr>
              <a:t>LISTENING</a:t>
            </a:r>
          </a:p>
          <a:p>
            <a:endParaRPr lang="en-AU" sz="16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504" y="3996353"/>
            <a:ext cx="26642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THINKING</a:t>
            </a:r>
          </a:p>
          <a:p>
            <a:endParaRPr lang="en-AU" sz="1600" dirty="0">
              <a:latin typeface="Century Gothic" panose="020B0502020202020204" pitchFamily="34" charset="0"/>
            </a:endParaRP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endParaRPr lang="en-AU" sz="1600" dirty="0">
              <a:latin typeface="Century Gothic" panose="020B0502020202020204" pitchFamily="34" charset="0"/>
            </a:endParaRP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r>
              <a:rPr lang="en-AU" sz="1600" dirty="0" smtClean="0">
                <a:latin typeface="Century Gothic" panose="020B0502020202020204" pitchFamily="34" charset="0"/>
              </a:rPr>
              <a:t>BEING QUIET</a:t>
            </a:r>
          </a:p>
          <a:p>
            <a:endParaRPr lang="en-AU" sz="1600" dirty="0">
              <a:latin typeface="Century Gothic" panose="020B0502020202020204" pitchFamily="34" charset="0"/>
            </a:endParaRPr>
          </a:p>
          <a:p>
            <a:endParaRPr lang="en-AU" sz="16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31840" y="4005064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AND SITTING STILL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00192" y="400506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When I stay on task I do great work!</a:t>
            </a:r>
            <a:endParaRPr lang="en-AU" sz="1600" dirty="0">
              <a:latin typeface="Century Gothic" panose="020B0502020202020204" pitchFamily="34" charset="0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4995324"/>
            <a:ext cx="1800200" cy="153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5496" y="925935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I do the best job when I try really hard. Then everyone is proud of me.</a:t>
            </a:r>
            <a:endParaRPr lang="en-AU" sz="16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99" y="1845708"/>
            <a:ext cx="2033766" cy="172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23" y="1642583"/>
            <a:ext cx="2254746" cy="193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426" y="1487858"/>
            <a:ext cx="1169864" cy="10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567978"/>
            <a:ext cx="1169864" cy="10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50" y="4089869"/>
            <a:ext cx="1246634" cy="106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589240"/>
            <a:ext cx="1318642" cy="1119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869160"/>
            <a:ext cx="1807933" cy="15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923" y="4982156"/>
            <a:ext cx="699288" cy="59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984" y="6147452"/>
            <a:ext cx="699288" cy="59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30446"/>
            <a:ext cx="699288" cy="59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658" y="4679721"/>
            <a:ext cx="382107" cy="32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077" y="6182383"/>
            <a:ext cx="382107" cy="32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589240"/>
            <a:ext cx="382107" cy="32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5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0079&quot;&gt;&lt;object type=&quot;3&quot; unique_id=&quot;10080&quot;&gt;&lt;property id=&quot;20148&quot; value=&quot;5&quot;/&gt;&lt;property id=&quot;20300&quot; value=&quot;Slide 1&quot;/&gt;&lt;property id=&quot;20307&quot; value=&quot;256&quot;/&gt;&lt;/object&gt;&lt;/object&gt;&lt;object type=&quot;8&quot; unique_id=&quot;1008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NSW, 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Melanie</dc:creator>
  <cp:lastModifiedBy>Rossiter, Jenny</cp:lastModifiedBy>
  <cp:revision>13</cp:revision>
  <cp:lastPrinted>2016-07-22T00:16:40Z</cp:lastPrinted>
  <dcterms:created xsi:type="dcterms:W3CDTF">2016-06-10T02:29:58Z</dcterms:created>
  <dcterms:modified xsi:type="dcterms:W3CDTF">2016-07-22T04:56:14Z</dcterms:modified>
</cp:coreProperties>
</file>