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6858000" cy="9144000" type="screen4x3"/>
  <p:notesSz cx="6807200" cy="9939338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400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09C0-79E0-4BA9-A0C4-C964C301C649}" type="datetimeFigureOut">
              <a:rPr lang="en-AU" smtClean="0"/>
              <a:t>19/08/2016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B5CC-7589-4237-9CEA-0F5FA1DD8C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05967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09C0-79E0-4BA9-A0C4-C964C301C649}" type="datetimeFigureOut">
              <a:rPr lang="en-AU" smtClean="0"/>
              <a:t>19/08/2016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B5CC-7589-4237-9CEA-0F5FA1DD8C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08783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09C0-79E0-4BA9-A0C4-C964C301C649}" type="datetimeFigureOut">
              <a:rPr lang="en-AU" smtClean="0"/>
              <a:t>19/08/2016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B5CC-7589-4237-9CEA-0F5FA1DD8C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28406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09C0-79E0-4BA9-A0C4-C964C301C649}" type="datetimeFigureOut">
              <a:rPr lang="en-AU" smtClean="0"/>
              <a:t>19/08/2016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B5CC-7589-4237-9CEA-0F5FA1DD8C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82342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09C0-79E0-4BA9-A0C4-C964C301C649}" type="datetimeFigureOut">
              <a:rPr lang="en-AU" smtClean="0"/>
              <a:t>19/08/2016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B5CC-7589-4237-9CEA-0F5FA1DD8C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79352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09C0-79E0-4BA9-A0C4-C964C301C649}" type="datetimeFigureOut">
              <a:rPr lang="en-AU" smtClean="0"/>
              <a:t>19/08/2016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B5CC-7589-4237-9CEA-0F5FA1DD8C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50574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09C0-79E0-4BA9-A0C4-C964C301C649}" type="datetimeFigureOut">
              <a:rPr lang="en-AU" smtClean="0"/>
              <a:t>19/08/2016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B5CC-7589-4237-9CEA-0F5FA1DD8C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45590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09C0-79E0-4BA9-A0C4-C964C301C649}" type="datetimeFigureOut">
              <a:rPr lang="en-AU" smtClean="0"/>
              <a:t>19/08/2016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B5CC-7589-4237-9CEA-0F5FA1DD8C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77134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09C0-79E0-4BA9-A0C4-C964C301C649}" type="datetimeFigureOut">
              <a:rPr lang="en-AU" smtClean="0"/>
              <a:t>19/08/2016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B5CC-7589-4237-9CEA-0F5FA1DD8C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13778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09C0-79E0-4BA9-A0C4-C964C301C649}" type="datetimeFigureOut">
              <a:rPr lang="en-AU" smtClean="0"/>
              <a:t>19/08/2016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B5CC-7589-4237-9CEA-0F5FA1DD8C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51231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09C0-79E0-4BA9-A0C4-C964C301C649}" type="datetimeFigureOut">
              <a:rPr lang="en-AU" smtClean="0"/>
              <a:t>19/08/2016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B5CC-7589-4237-9CEA-0F5FA1DD8C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52458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809C0-79E0-4BA9-A0C4-C964C301C649}" type="datetimeFigureOut">
              <a:rPr lang="en-AU" smtClean="0"/>
              <a:t>19/08/2016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2B5CC-7589-4237-9CEA-0F5FA1DD8C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03720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2656" y="47690"/>
            <a:ext cx="6120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000" b="1" dirty="0" smtClean="0"/>
              <a:t>TENNIS COURT RULES</a:t>
            </a:r>
            <a:endParaRPr lang="en-AU" sz="40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764704" y="1043608"/>
            <a:ext cx="5976664" cy="259228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TextBox 11"/>
          <p:cNvSpPr txBox="1"/>
          <p:nvPr/>
        </p:nvSpPr>
        <p:spPr>
          <a:xfrm>
            <a:off x="836712" y="1835696"/>
            <a:ext cx="30243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Keep our hands and feet to ourselves.</a:t>
            </a:r>
            <a:endParaRPr lang="en-AU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44624" y="1737992"/>
            <a:ext cx="5760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6000" b="1" dirty="0" smtClean="0">
                <a:latin typeface="Century Gothic" panose="020B0502020202020204" pitchFamily="34" charset="0"/>
              </a:rPr>
              <a:t>1</a:t>
            </a:r>
            <a:endParaRPr lang="en-AU" sz="6000" b="1" dirty="0">
              <a:latin typeface="Century Gothic" panose="020B0502020202020204" pitchFamily="34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764704" y="3779912"/>
            <a:ext cx="5976664" cy="259228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1" name="Rounded Rectangle 20"/>
          <p:cNvSpPr/>
          <p:nvPr/>
        </p:nvSpPr>
        <p:spPr>
          <a:xfrm>
            <a:off x="733722" y="6516216"/>
            <a:ext cx="5976664" cy="259228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2" name="TextBox 21"/>
          <p:cNvSpPr txBox="1"/>
          <p:nvPr/>
        </p:nvSpPr>
        <p:spPr>
          <a:xfrm>
            <a:off x="80521" y="4568224"/>
            <a:ext cx="5760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6000" b="1" dirty="0" smtClean="0">
                <a:latin typeface="Century Gothic" panose="020B0502020202020204" pitchFamily="34" charset="0"/>
              </a:rPr>
              <a:t>2</a:t>
            </a:r>
            <a:endParaRPr lang="en-AU" sz="6000" b="1" dirty="0">
              <a:latin typeface="Century Gothic" panose="020B0502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0521" y="7304528"/>
            <a:ext cx="5760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6000" b="1" dirty="0" smtClean="0">
                <a:latin typeface="Century Gothic" panose="020B0502020202020204" pitchFamily="34" charset="0"/>
              </a:rPr>
              <a:t>3</a:t>
            </a:r>
            <a:endParaRPr lang="en-AU" sz="6000" b="1" dirty="0">
              <a:latin typeface="Century Gothic" panose="020B0502020202020204" pitchFamily="34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1008" y="1475656"/>
            <a:ext cx="1517627" cy="1282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5184" y="1705000"/>
            <a:ext cx="1517627" cy="1282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836712" y="4499992"/>
            <a:ext cx="30243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Do not spit when you are on the tennis court.</a:t>
            </a:r>
            <a:endParaRPr lang="en-AU" sz="2400" dirty="0"/>
          </a:p>
        </p:txBody>
      </p:sp>
      <p:pic>
        <p:nvPicPr>
          <p:cNvPr id="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259821" y="4177852"/>
            <a:ext cx="2106404" cy="1796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4524223" y="4255011"/>
            <a:ext cx="1929113" cy="1690289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908720" y="7188095"/>
            <a:ext cx="30243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If you hit outside the white lines you are out.</a:t>
            </a:r>
            <a:endParaRPr lang="en-AU" sz="2400" dirty="0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2219" y="6763757"/>
            <a:ext cx="2459109" cy="2097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041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764704" y="251520"/>
            <a:ext cx="5976664" cy="259228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TextBox 11"/>
          <p:cNvSpPr txBox="1"/>
          <p:nvPr/>
        </p:nvSpPr>
        <p:spPr>
          <a:xfrm>
            <a:off x="836712" y="1043608"/>
            <a:ext cx="30243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Hitting into or under the net is out.</a:t>
            </a:r>
            <a:endParaRPr lang="en-AU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44624" y="945904"/>
            <a:ext cx="5760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6000" b="1" dirty="0" smtClean="0">
                <a:latin typeface="Century Gothic" panose="020B0502020202020204" pitchFamily="34" charset="0"/>
              </a:rPr>
              <a:t>4</a:t>
            </a:r>
            <a:endParaRPr lang="en-AU" sz="6000" b="1" dirty="0">
              <a:latin typeface="Century Gothic" panose="020B0502020202020204" pitchFamily="34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764704" y="3275856"/>
            <a:ext cx="5976664" cy="259228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1" name="Rounded Rectangle 20"/>
          <p:cNvSpPr/>
          <p:nvPr/>
        </p:nvSpPr>
        <p:spPr>
          <a:xfrm>
            <a:off x="733722" y="6228184"/>
            <a:ext cx="5976664" cy="259228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2" name="TextBox 21"/>
          <p:cNvSpPr txBox="1"/>
          <p:nvPr/>
        </p:nvSpPr>
        <p:spPr>
          <a:xfrm>
            <a:off x="80521" y="4064168"/>
            <a:ext cx="5760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6000" b="1" dirty="0" smtClean="0">
                <a:latin typeface="Century Gothic" panose="020B0502020202020204" pitchFamily="34" charset="0"/>
              </a:rPr>
              <a:t>5</a:t>
            </a:r>
            <a:endParaRPr lang="en-AU" sz="6000" b="1" dirty="0">
              <a:latin typeface="Century Gothic" panose="020B0502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0521" y="7016496"/>
            <a:ext cx="5760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6000" b="1" dirty="0" smtClean="0">
                <a:latin typeface="Century Gothic" panose="020B0502020202020204" pitchFamily="34" charset="0"/>
              </a:rPr>
              <a:t>6</a:t>
            </a:r>
            <a:endParaRPr lang="en-AU" sz="6000" b="1" dirty="0">
              <a:latin typeface="Century Gothic" panose="020B0502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36712" y="3851920"/>
            <a:ext cx="30243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Change places with the person who is waiting when you are out.</a:t>
            </a:r>
            <a:endParaRPr lang="en-AU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908720" y="6900063"/>
            <a:ext cx="30243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Tennis equipment needs to be used the right way.</a:t>
            </a:r>
            <a:endParaRPr lang="en-AU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18" t="17967" r="14405" b="31080"/>
          <a:stretch/>
        </p:blipFill>
        <p:spPr bwMode="auto">
          <a:xfrm>
            <a:off x="3900093" y="729222"/>
            <a:ext cx="2164564" cy="146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06" r="22510"/>
          <a:stretch/>
        </p:blipFill>
        <p:spPr bwMode="auto">
          <a:xfrm>
            <a:off x="4221088" y="3529482"/>
            <a:ext cx="1885298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Circular Arrow 12"/>
          <p:cNvSpPr/>
          <p:nvPr/>
        </p:nvSpPr>
        <p:spPr>
          <a:xfrm>
            <a:off x="4588932" y="3482670"/>
            <a:ext cx="786885" cy="738500"/>
          </a:xfrm>
          <a:prstGeom prst="circularArrow">
            <a:avLst>
              <a:gd name="adj1" fmla="val 12500"/>
              <a:gd name="adj2" fmla="val 1085257"/>
              <a:gd name="adj3" fmla="val 20457681"/>
              <a:gd name="adj4" fmla="val 10800000"/>
              <a:gd name="adj5" fmla="val 125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4494" y="6660232"/>
            <a:ext cx="2158682" cy="1824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02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764704" y="251520"/>
            <a:ext cx="5976664" cy="259228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TextBox 11"/>
          <p:cNvSpPr txBox="1"/>
          <p:nvPr/>
        </p:nvSpPr>
        <p:spPr>
          <a:xfrm>
            <a:off x="836712" y="1043608"/>
            <a:ext cx="30243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If you are waiting you need to stand beside the fence.</a:t>
            </a:r>
            <a:endParaRPr lang="en-AU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44624" y="945904"/>
            <a:ext cx="5760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6000" b="1" dirty="0" smtClean="0">
                <a:latin typeface="Century Gothic" panose="020B0502020202020204" pitchFamily="34" charset="0"/>
              </a:rPr>
              <a:t>7</a:t>
            </a:r>
            <a:endParaRPr lang="en-AU" sz="6000" b="1" dirty="0">
              <a:latin typeface="Century Gothic" panose="020B0502020202020204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9080" y="469383"/>
            <a:ext cx="2231057" cy="2147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4092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41&quot;&gt;&lt;property id=&quot;20148&quot; value=&quot;5&quot;/&gt;&lt;property id=&quot;20300&quot; value=&quot;Slide 2&quot;/&gt;&lt;property id=&quot;20307&quot; value=&quot;257&quot;/&gt;&lt;/object&gt;&lt;object type=&quot;3&quot; unique_id=&quot;10042&quot;&gt;&lt;property id=&quot;20148&quot; value=&quot;5&quot;/&gt;&lt;property id=&quot;20300&quot; value=&quot;Slide 3&quot;/&gt;&lt;property id=&quot;20307&quot; value=&quot;25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84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NSW, Department of Education and Training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Jackson, Melanie</dc:creator>
  <cp:lastModifiedBy>Jackson, Melanie</cp:lastModifiedBy>
  <cp:revision>28</cp:revision>
  <cp:lastPrinted>2016-07-22T02:15:09Z</cp:lastPrinted>
  <dcterms:created xsi:type="dcterms:W3CDTF">2016-04-01T04:13:04Z</dcterms:created>
  <dcterms:modified xsi:type="dcterms:W3CDTF">2016-08-19T01:29:32Z</dcterms:modified>
</cp:coreProperties>
</file>