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07200" cy="9939338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A7364-6726-4D6B-8111-9D3E7951CCF9}" type="datetimeFigureOut">
              <a:rPr lang="en-AU" smtClean="0"/>
              <a:t>22/07/2016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004C5-DFB1-407B-8D9B-1A39DDF4762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40970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A7364-6726-4D6B-8111-9D3E7951CCF9}" type="datetimeFigureOut">
              <a:rPr lang="en-AU" smtClean="0"/>
              <a:t>22/07/2016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004C5-DFB1-407B-8D9B-1A39DDF4762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63455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A7364-6726-4D6B-8111-9D3E7951CCF9}" type="datetimeFigureOut">
              <a:rPr lang="en-AU" smtClean="0"/>
              <a:t>22/07/2016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004C5-DFB1-407B-8D9B-1A39DDF4762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2457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A7364-6726-4D6B-8111-9D3E7951CCF9}" type="datetimeFigureOut">
              <a:rPr lang="en-AU" smtClean="0"/>
              <a:t>22/07/2016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004C5-DFB1-407B-8D9B-1A39DDF4762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7013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A7364-6726-4D6B-8111-9D3E7951CCF9}" type="datetimeFigureOut">
              <a:rPr lang="en-AU" smtClean="0"/>
              <a:t>22/07/2016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004C5-DFB1-407B-8D9B-1A39DDF4762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87013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A7364-6726-4D6B-8111-9D3E7951CCF9}" type="datetimeFigureOut">
              <a:rPr lang="en-AU" smtClean="0"/>
              <a:t>22/07/2016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004C5-DFB1-407B-8D9B-1A39DDF4762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144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A7364-6726-4D6B-8111-9D3E7951CCF9}" type="datetimeFigureOut">
              <a:rPr lang="en-AU" smtClean="0"/>
              <a:t>22/07/2016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004C5-DFB1-407B-8D9B-1A39DDF4762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21428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A7364-6726-4D6B-8111-9D3E7951CCF9}" type="datetimeFigureOut">
              <a:rPr lang="en-AU" smtClean="0"/>
              <a:t>22/07/2016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004C5-DFB1-407B-8D9B-1A39DDF4762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3819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A7364-6726-4D6B-8111-9D3E7951CCF9}" type="datetimeFigureOut">
              <a:rPr lang="en-AU" smtClean="0"/>
              <a:t>22/07/2016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004C5-DFB1-407B-8D9B-1A39DDF4762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1084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A7364-6726-4D6B-8111-9D3E7951CCF9}" type="datetimeFigureOut">
              <a:rPr lang="en-AU" smtClean="0"/>
              <a:t>22/07/2016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004C5-DFB1-407B-8D9B-1A39DDF4762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35586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A7364-6726-4D6B-8111-9D3E7951CCF9}" type="datetimeFigureOut">
              <a:rPr lang="en-AU" smtClean="0"/>
              <a:t>22/07/2016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004C5-DFB1-407B-8D9B-1A39DDF4762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3054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A7364-6726-4D6B-8111-9D3E7951CCF9}" type="datetimeFigureOut">
              <a:rPr lang="en-AU" smtClean="0"/>
              <a:t>22/07/2016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004C5-DFB1-407B-8D9B-1A39DDF4762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80261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496" y="0"/>
            <a:ext cx="9108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b="1" dirty="0" smtClean="0">
                <a:latin typeface="Century Gothic" panose="020B0502020202020204" pitchFamily="34" charset="0"/>
              </a:rPr>
              <a:t>WE NEED TO WALK CALMLY IN THE SCHOOL</a:t>
            </a:r>
            <a:endParaRPr lang="en-AU" sz="3200" b="1" dirty="0">
              <a:latin typeface="Century Gothic" panose="020B0502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496" y="908720"/>
            <a:ext cx="2808312" cy="28083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Rectangle 5"/>
          <p:cNvSpPr/>
          <p:nvPr/>
        </p:nvSpPr>
        <p:spPr>
          <a:xfrm>
            <a:off x="3131840" y="908720"/>
            <a:ext cx="2808312" cy="28083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Rectangle 6"/>
          <p:cNvSpPr/>
          <p:nvPr/>
        </p:nvSpPr>
        <p:spPr>
          <a:xfrm>
            <a:off x="6228184" y="908720"/>
            <a:ext cx="2808312" cy="28083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ectangle 7"/>
          <p:cNvSpPr/>
          <p:nvPr/>
        </p:nvSpPr>
        <p:spPr>
          <a:xfrm>
            <a:off x="35496" y="4005064"/>
            <a:ext cx="2808312" cy="28083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Rectangle 8"/>
          <p:cNvSpPr/>
          <p:nvPr/>
        </p:nvSpPr>
        <p:spPr>
          <a:xfrm>
            <a:off x="3131840" y="4005064"/>
            <a:ext cx="2808312" cy="28083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Rectangle 9"/>
          <p:cNvSpPr/>
          <p:nvPr/>
        </p:nvSpPr>
        <p:spPr>
          <a:xfrm>
            <a:off x="6228184" y="4005064"/>
            <a:ext cx="2808312" cy="28083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TextBox 11"/>
          <p:cNvSpPr txBox="1"/>
          <p:nvPr/>
        </p:nvSpPr>
        <p:spPr>
          <a:xfrm>
            <a:off x="3131840" y="908720"/>
            <a:ext cx="280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>
                <a:latin typeface="Century Gothic" panose="020B0502020202020204" pitchFamily="34" charset="0"/>
              </a:rPr>
              <a:t>When I am walking in the school I will stay beside an adult.</a:t>
            </a:r>
            <a:endParaRPr lang="en-AU" sz="1600" dirty="0">
              <a:latin typeface="Century Gothic" panose="020B0502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28184" y="922090"/>
            <a:ext cx="28083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>
                <a:latin typeface="Century Gothic" panose="020B0502020202020204" pitchFamily="34" charset="0"/>
              </a:rPr>
              <a:t>My hands will be at my sides.</a:t>
            </a:r>
          </a:p>
          <a:p>
            <a:endParaRPr lang="en-AU" sz="1600" dirty="0" smtClean="0">
              <a:latin typeface="Century Gothic" panose="020B0502020202020204" pitchFamily="34" charset="0"/>
            </a:endParaRPr>
          </a:p>
          <a:p>
            <a:endParaRPr lang="en-AU" sz="1600" b="1" dirty="0" smtClean="0">
              <a:latin typeface="Century Gothic" panose="020B0502020202020204" pitchFamily="34" charset="0"/>
            </a:endParaRPr>
          </a:p>
          <a:p>
            <a:endParaRPr lang="en-AU" sz="1600" dirty="0" smtClean="0">
              <a:latin typeface="Century Gothic" panose="020B0502020202020204" pitchFamily="34" charset="0"/>
            </a:endParaRPr>
          </a:p>
          <a:p>
            <a:endParaRPr lang="en-AU" sz="1600" dirty="0">
              <a:latin typeface="Century Gothic" panose="020B0502020202020204" pitchFamily="34" charset="0"/>
            </a:endParaRPr>
          </a:p>
          <a:p>
            <a:endParaRPr lang="en-AU" sz="1600" dirty="0" smtClean="0">
              <a:latin typeface="Century Gothic" panose="020B0502020202020204" pitchFamily="34" charset="0"/>
            </a:endParaRPr>
          </a:p>
          <a:p>
            <a:endParaRPr lang="en-AU" sz="1600" b="1" dirty="0" smtClean="0">
              <a:latin typeface="Century Gothic" panose="020B0502020202020204" pitchFamily="34" charset="0"/>
            </a:endParaRPr>
          </a:p>
          <a:p>
            <a:endParaRPr lang="en-AU" sz="1600" dirty="0">
              <a:latin typeface="Century Gothic" panose="020B0502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7504" y="3996353"/>
            <a:ext cx="2736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>
                <a:latin typeface="Century Gothic" panose="020B0502020202020204" pitchFamily="34" charset="0"/>
              </a:rPr>
              <a:t>I will take one step at a time. I will not skip or run.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03848" y="4005064"/>
            <a:ext cx="280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>
                <a:latin typeface="Century Gothic" panose="020B0502020202020204" pitchFamily="34" charset="0"/>
              </a:rPr>
              <a:t>When I am walking in the school my voice will be quiet.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300192" y="4005064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b="1" dirty="0" smtClean="0">
                <a:latin typeface="Century Gothic" panose="020B0502020202020204" pitchFamily="34" charset="0"/>
              </a:rPr>
              <a:t>Everyone should walk calmly in the school.</a:t>
            </a:r>
            <a:endParaRPr lang="en-AU" sz="1600" b="1" dirty="0">
              <a:latin typeface="Century Gothic" panose="020B0502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496" y="925935"/>
            <a:ext cx="2808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b="1" dirty="0" smtClean="0">
                <a:latin typeface="Century Gothic" panose="020B0502020202020204" pitchFamily="34" charset="0"/>
              </a:rPr>
              <a:t>WE NEED TO WALK CALMLY IN THE SCHOOL</a:t>
            </a:r>
            <a:endParaRPr lang="en-AU" sz="2400" b="1" dirty="0">
              <a:latin typeface="Century Gothic" panose="020B0502020202020204" pitchFamily="34" charset="0"/>
            </a:endParaRPr>
          </a:p>
        </p:txBody>
      </p:sp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909" y="1906623"/>
            <a:ext cx="2207493" cy="1882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4" name="Picture 20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05" t="3333" r="19890"/>
          <a:stretch/>
        </p:blipFill>
        <p:spPr bwMode="auto">
          <a:xfrm>
            <a:off x="1043609" y="2420889"/>
            <a:ext cx="1023010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" name="Picture 20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05" t="3333" r="19890"/>
          <a:stretch/>
        </p:blipFill>
        <p:spPr bwMode="auto">
          <a:xfrm>
            <a:off x="3745333" y="1785515"/>
            <a:ext cx="1581326" cy="200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7344" y="1739717"/>
            <a:ext cx="2065449" cy="1761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38" y="4818258"/>
            <a:ext cx="2147703" cy="1842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5" name="Straight Connector 24"/>
          <p:cNvCxnSpPr/>
          <p:nvPr/>
        </p:nvCxnSpPr>
        <p:spPr>
          <a:xfrm>
            <a:off x="755576" y="4836061"/>
            <a:ext cx="1738165" cy="161727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6904" y="4934373"/>
            <a:ext cx="1878181" cy="1609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Picture 20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05" t="3333" r="19890"/>
          <a:stretch/>
        </p:blipFill>
        <p:spPr bwMode="auto">
          <a:xfrm>
            <a:off x="7383162" y="4642935"/>
            <a:ext cx="1581326" cy="200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7" y="4642936"/>
            <a:ext cx="2269521" cy="1945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0" name="Picture 26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934373"/>
            <a:ext cx="2152067" cy="183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597" y="5318039"/>
            <a:ext cx="1751483" cy="14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654820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1"/>
  <p:tag name="MMPROD_UIDATA" val="&lt;database version=&quot;7.0&quot;&gt;&lt;object type=&quot;1&quot; unique_id=&quot;10001&quot;&gt;&lt;object type=&quot;2&quot; unique_id=&quot;10079&quot;&gt;&lt;object type=&quot;3&quot; unique_id=&quot;10080&quot;&gt;&lt;property id=&quot;20148&quot; value=&quot;5&quot;/&gt;&lt;property id=&quot;20300&quot; value=&quot;Slide 1&quot;/&gt;&lt;property id=&quot;20307&quot; value=&quot;256&quot;/&gt;&lt;/object&gt;&lt;/object&gt;&lt;object type=&quot;8&quot; unique_id=&quot;10083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75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Office Theme</vt:lpstr>
      <vt:lpstr>PowerPoint Presentation</vt:lpstr>
    </vt:vector>
  </TitlesOfParts>
  <Company>NSW, Department of Education and Training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Jackson, Melanie</dc:creator>
  <cp:lastModifiedBy>Rossiter, Jenny</cp:lastModifiedBy>
  <cp:revision>21</cp:revision>
  <cp:lastPrinted>2016-07-22T00:16:40Z</cp:lastPrinted>
  <dcterms:created xsi:type="dcterms:W3CDTF">2016-06-10T02:29:58Z</dcterms:created>
  <dcterms:modified xsi:type="dcterms:W3CDTF">2016-07-22T04:54:50Z</dcterms:modified>
</cp:coreProperties>
</file>