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WE NEED TO WALK CALMLY IN THE SCHOOL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am walking in the school I will stay beside an adult.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922090"/>
            <a:ext cx="2808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My hands will be at my sides.</a:t>
            </a: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b="1" dirty="0" smtClean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  <a:p>
            <a:endParaRPr lang="en-AU" sz="1600" dirty="0" smtClean="0">
              <a:latin typeface="Century Gothic" panose="020B0502020202020204" pitchFamily="34" charset="0"/>
            </a:endParaRPr>
          </a:p>
          <a:p>
            <a:endParaRPr lang="en-AU" sz="1600" b="1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will take one step at a time. I will not skip or run.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848" y="400506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am walking in the school my voice will be quiet.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latin typeface="Century Gothic" panose="020B0502020202020204" pitchFamily="34" charset="0"/>
              </a:rPr>
              <a:t>Everyone should walk calmly in the school.</a:t>
            </a:r>
            <a:endParaRPr lang="en-AU" sz="16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6" y="925935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Century Gothic" panose="020B0502020202020204" pitchFamily="34" charset="0"/>
              </a:rPr>
              <a:t>WE NEED TO WALK CALMLY IN THE SCHOOL</a:t>
            </a:r>
            <a:endParaRPr lang="en-AU" sz="2400" b="1" dirty="0">
              <a:latin typeface="Century Gothic" panose="020B0502020202020204" pitchFamily="34" charset="0"/>
            </a:endParaRPr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09" y="1906623"/>
            <a:ext cx="2207493" cy="1882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3333" r="19890"/>
          <a:stretch/>
        </p:blipFill>
        <p:spPr bwMode="auto">
          <a:xfrm>
            <a:off x="1043609" y="2420889"/>
            <a:ext cx="102301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20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3333" r="19890"/>
          <a:stretch/>
        </p:blipFill>
        <p:spPr bwMode="auto">
          <a:xfrm>
            <a:off x="3745333" y="1785515"/>
            <a:ext cx="1581326" cy="20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344" y="1739717"/>
            <a:ext cx="2065449" cy="17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8" y="4818258"/>
            <a:ext cx="2147703" cy="184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755576" y="4836061"/>
            <a:ext cx="1738165" cy="16172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04" y="4934373"/>
            <a:ext cx="1878181" cy="160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0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05" t="3333" r="19890"/>
          <a:stretch/>
        </p:blipFill>
        <p:spPr bwMode="auto">
          <a:xfrm>
            <a:off x="7383162" y="4642935"/>
            <a:ext cx="1581326" cy="20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642936"/>
            <a:ext cx="2269521" cy="194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34373"/>
            <a:ext cx="2152067" cy="183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597" y="5318039"/>
            <a:ext cx="1751483" cy="14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21</cp:revision>
  <cp:lastPrinted>2016-07-22T00:16:40Z</cp:lastPrinted>
  <dcterms:created xsi:type="dcterms:W3CDTF">2016-06-10T02:29:58Z</dcterms:created>
  <dcterms:modified xsi:type="dcterms:W3CDTF">2016-07-22T04:54:50Z</dcterms:modified>
</cp:coreProperties>
</file>