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646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4602C-0C48-4036-983D-0DBC98481300}" type="datetimeFigureOut">
              <a:rPr lang="en-AU" smtClean="0"/>
              <a:t>2/09/2016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4CA4-A909-43AD-A2D1-50BAF744C8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906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4602C-0C48-4036-983D-0DBC98481300}" type="datetimeFigureOut">
              <a:rPr lang="en-AU" smtClean="0"/>
              <a:t>2/09/2016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4CA4-A909-43AD-A2D1-50BAF744C8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0523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4602C-0C48-4036-983D-0DBC98481300}" type="datetimeFigureOut">
              <a:rPr lang="en-AU" smtClean="0"/>
              <a:t>2/09/2016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4CA4-A909-43AD-A2D1-50BAF744C8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4454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4602C-0C48-4036-983D-0DBC98481300}" type="datetimeFigureOut">
              <a:rPr lang="en-AU" smtClean="0"/>
              <a:t>2/09/2016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4CA4-A909-43AD-A2D1-50BAF744C8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9670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4602C-0C48-4036-983D-0DBC98481300}" type="datetimeFigureOut">
              <a:rPr lang="en-AU" smtClean="0"/>
              <a:t>2/09/2016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4CA4-A909-43AD-A2D1-50BAF744C8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1470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4602C-0C48-4036-983D-0DBC98481300}" type="datetimeFigureOut">
              <a:rPr lang="en-AU" smtClean="0"/>
              <a:t>2/09/2016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4CA4-A909-43AD-A2D1-50BAF744C8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2295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4602C-0C48-4036-983D-0DBC98481300}" type="datetimeFigureOut">
              <a:rPr lang="en-AU" smtClean="0"/>
              <a:t>2/09/2016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4CA4-A909-43AD-A2D1-50BAF744C8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0512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4602C-0C48-4036-983D-0DBC98481300}" type="datetimeFigureOut">
              <a:rPr lang="en-AU" smtClean="0"/>
              <a:t>2/09/2016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4CA4-A909-43AD-A2D1-50BAF744C8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6132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4602C-0C48-4036-983D-0DBC98481300}" type="datetimeFigureOut">
              <a:rPr lang="en-AU" smtClean="0"/>
              <a:t>2/09/2016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4CA4-A909-43AD-A2D1-50BAF744C8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570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4602C-0C48-4036-983D-0DBC98481300}" type="datetimeFigureOut">
              <a:rPr lang="en-AU" smtClean="0"/>
              <a:t>2/09/2016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4CA4-A909-43AD-A2D1-50BAF744C8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4792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4602C-0C48-4036-983D-0DBC98481300}" type="datetimeFigureOut">
              <a:rPr lang="en-AU" smtClean="0"/>
              <a:t>2/09/2016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4CA4-A909-43AD-A2D1-50BAF744C8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7169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4602C-0C48-4036-983D-0DBC98481300}" type="datetimeFigureOut">
              <a:rPr lang="en-AU" smtClean="0"/>
              <a:t>2/09/2016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64CA4-A909-43AD-A2D1-50BAF744C8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4665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287634" y="179512"/>
            <a:ext cx="6309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 smtClean="0">
                <a:latin typeface="Century Gothic" panose="020B0502020202020204" pitchFamily="34" charset="0"/>
              </a:rPr>
              <a:t>What I Need For School Tomorrow</a:t>
            </a:r>
          </a:p>
        </p:txBody>
      </p:sp>
      <p:sp>
        <p:nvSpPr>
          <p:cNvPr id="73" name="Rectangle 72"/>
          <p:cNvSpPr/>
          <p:nvPr/>
        </p:nvSpPr>
        <p:spPr>
          <a:xfrm>
            <a:off x="287634" y="899592"/>
            <a:ext cx="1413174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3" name="Rectangle 152"/>
          <p:cNvSpPr/>
          <p:nvPr/>
        </p:nvSpPr>
        <p:spPr>
          <a:xfrm>
            <a:off x="2029318" y="899592"/>
            <a:ext cx="4568033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4" name="Rectangle 153"/>
          <p:cNvSpPr/>
          <p:nvPr/>
        </p:nvSpPr>
        <p:spPr>
          <a:xfrm>
            <a:off x="287635" y="2276128"/>
            <a:ext cx="1413174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5" name="Rectangle 154"/>
          <p:cNvSpPr/>
          <p:nvPr/>
        </p:nvSpPr>
        <p:spPr>
          <a:xfrm>
            <a:off x="2029319" y="2276128"/>
            <a:ext cx="4568033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6" name="Rectangle 155"/>
          <p:cNvSpPr/>
          <p:nvPr/>
        </p:nvSpPr>
        <p:spPr>
          <a:xfrm>
            <a:off x="290180" y="3635896"/>
            <a:ext cx="1413174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7" name="Rectangle 156"/>
          <p:cNvSpPr/>
          <p:nvPr/>
        </p:nvSpPr>
        <p:spPr>
          <a:xfrm>
            <a:off x="2031864" y="3635896"/>
            <a:ext cx="4568033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8" name="Rectangle 157"/>
          <p:cNvSpPr/>
          <p:nvPr/>
        </p:nvSpPr>
        <p:spPr>
          <a:xfrm>
            <a:off x="290991" y="5004048"/>
            <a:ext cx="1413174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9" name="Rectangle 158"/>
          <p:cNvSpPr/>
          <p:nvPr/>
        </p:nvSpPr>
        <p:spPr>
          <a:xfrm>
            <a:off x="2032675" y="5004048"/>
            <a:ext cx="4568033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0" name="Rectangle 159"/>
          <p:cNvSpPr/>
          <p:nvPr/>
        </p:nvSpPr>
        <p:spPr>
          <a:xfrm>
            <a:off x="287633" y="6372200"/>
            <a:ext cx="1413174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1" name="Rectangle 160"/>
          <p:cNvSpPr/>
          <p:nvPr/>
        </p:nvSpPr>
        <p:spPr>
          <a:xfrm>
            <a:off x="2029317" y="6372200"/>
            <a:ext cx="4568033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2" name="Rectangle 161"/>
          <p:cNvSpPr/>
          <p:nvPr/>
        </p:nvSpPr>
        <p:spPr>
          <a:xfrm>
            <a:off x="287632" y="7775848"/>
            <a:ext cx="1413174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3" name="Rectangle 162"/>
          <p:cNvSpPr/>
          <p:nvPr/>
        </p:nvSpPr>
        <p:spPr>
          <a:xfrm>
            <a:off x="2029316" y="7775848"/>
            <a:ext cx="4568033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64" name="Picture 2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11" r="15864"/>
          <a:stretch/>
        </p:blipFill>
        <p:spPr bwMode="auto">
          <a:xfrm>
            <a:off x="399578" y="6732240"/>
            <a:ext cx="612020" cy="787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5" name="Picture 26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3" t="7773" r="10476"/>
          <a:stretch/>
        </p:blipFill>
        <p:spPr bwMode="auto">
          <a:xfrm>
            <a:off x="1060953" y="6444208"/>
            <a:ext cx="587150" cy="60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" name="Picture 2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554"/>
          <a:stretch/>
        </p:blipFill>
        <p:spPr bwMode="auto">
          <a:xfrm>
            <a:off x="332656" y="3851920"/>
            <a:ext cx="1310183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7" name="Picture 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7" y="2355912"/>
            <a:ext cx="1189284" cy="1012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8" name="Picture 2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711" y="5175210"/>
            <a:ext cx="1067371" cy="908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1" name="Picture 27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93" b="16065"/>
          <a:stretch/>
        </p:blipFill>
        <p:spPr bwMode="auto">
          <a:xfrm>
            <a:off x="399576" y="1141135"/>
            <a:ext cx="1189285" cy="741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TextBox 73"/>
          <p:cNvSpPr txBox="1"/>
          <p:nvPr/>
        </p:nvSpPr>
        <p:spPr>
          <a:xfrm>
            <a:off x="399576" y="7812360"/>
            <a:ext cx="1189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>
                <a:latin typeface="Century Gothic" panose="020B0502020202020204" pitchFamily="34" charset="0"/>
              </a:rPr>
              <a:t>O</a:t>
            </a:r>
            <a:r>
              <a:rPr lang="en-AU" b="1" dirty="0" smtClean="0">
                <a:latin typeface="Century Gothic" panose="020B0502020202020204" pitchFamily="34" charset="0"/>
              </a:rPr>
              <a:t>ther</a:t>
            </a:r>
            <a:endParaRPr lang="en-AU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09013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7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Jackson, Melanie</cp:lastModifiedBy>
  <cp:revision>21</cp:revision>
  <dcterms:created xsi:type="dcterms:W3CDTF">2016-09-02T00:26:53Z</dcterms:created>
  <dcterms:modified xsi:type="dcterms:W3CDTF">2016-09-02T03:59:21Z</dcterms:modified>
</cp:coreProperties>
</file>