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9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40BF-1677-4B07-B118-57DBAB430D1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2849-DAF8-4103-8C20-BF9BBAB3C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390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40BF-1677-4B07-B118-57DBAB430D1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2849-DAF8-4103-8C20-BF9BBAB3C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787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40BF-1677-4B07-B118-57DBAB430D1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2849-DAF8-4103-8C20-BF9BBAB3C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115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40BF-1677-4B07-B118-57DBAB430D1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2849-DAF8-4103-8C20-BF9BBAB3C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151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40BF-1677-4B07-B118-57DBAB430D1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2849-DAF8-4103-8C20-BF9BBAB3C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913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40BF-1677-4B07-B118-57DBAB430D1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2849-DAF8-4103-8C20-BF9BBAB3C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743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40BF-1677-4B07-B118-57DBAB430D1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2849-DAF8-4103-8C20-BF9BBAB3C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708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40BF-1677-4B07-B118-57DBAB430D1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2849-DAF8-4103-8C20-BF9BBAB3C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3397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40BF-1677-4B07-B118-57DBAB430D1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2849-DAF8-4103-8C20-BF9BBAB3C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027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40BF-1677-4B07-B118-57DBAB430D1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2849-DAF8-4103-8C20-BF9BBAB3C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450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40BF-1677-4B07-B118-57DBAB430D1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2849-DAF8-4103-8C20-BF9BBAB3C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514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F40BF-1677-4B07-B118-57DBAB430D1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42849-DAF8-4103-8C20-BF9BBAB3C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678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au/url?sa=i&amp;rct=j&amp;q=&amp;esrc=s&amp;source=images&amp;cd=&amp;cad=rja&amp;uact=8&amp;ved=0ahUKEwjRurXUg47QAhXFl5QKHbyLBHMQjRwIBw&amp;url=http%3A%2F%2Fwww.clipartkid.com%2Fsit-cliparts%2F&amp;bvm=bv.137901846,d.dGo&amp;psig=AFQjCNFVMfTlqHZEH_UgWfVN4ROAmqQimA&amp;ust=147831203882954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8574" y="2994783"/>
            <a:ext cx="68580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 smtClean="0">
                <a:latin typeface="Century Gothic" panose="020B0502020202020204" pitchFamily="34" charset="0"/>
              </a:rPr>
              <a:t>How does our whole body listen?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2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200" dirty="0" smtClean="0">
                <a:latin typeface="Century Gothic" panose="020B0502020202020204" pitchFamily="34" charset="0"/>
              </a:rPr>
              <a:t>We listen with our ears – we hear the sounds around us and ignore the background noises.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2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200" dirty="0" smtClean="0">
                <a:latin typeface="Century Gothic" panose="020B0502020202020204" pitchFamily="34" charset="0"/>
              </a:rPr>
              <a:t>We listen with our brain – we think about what is said.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2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200" dirty="0" smtClean="0">
                <a:latin typeface="Century Gothic" panose="020B0502020202020204" pitchFamily="34" charset="0"/>
              </a:rPr>
              <a:t>We listen with our eyes – by looking at the speaker.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2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200" dirty="0" smtClean="0">
                <a:latin typeface="Century Gothic" panose="020B0502020202020204" pitchFamily="34" charset="0"/>
              </a:rPr>
              <a:t>We listen with our hands – by keeping them still and down in my lap.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2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200" dirty="0" smtClean="0">
                <a:latin typeface="Century Gothic" panose="020B0502020202020204" pitchFamily="34" charset="0"/>
              </a:rPr>
              <a:t>We listen with our bottoms – by keeping them on the chair and sitting up tall.</a:t>
            </a:r>
          </a:p>
          <a:p>
            <a:endParaRPr lang="en-AU" dirty="0">
              <a:latin typeface="Century Gothic" panose="020B0502020202020204" pitchFamily="34" charset="0"/>
            </a:endParaRPr>
          </a:p>
          <a:p>
            <a:endParaRPr lang="en-AU" sz="1000" i="1" dirty="0" smtClean="0">
              <a:latin typeface="Century Gothic" panose="020B0502020202020204" pitchFamily="34" charset="0"/>
            </a:endParaRPr>
          </a:p>
          <a:p>
            <a:r>
              <a:rPr lang="en-AU" sz="1000" i="1" dirty="0" smtClean="0">
                <a:latin typeface="Century Gothic" panose="020B0502020202020204" pitchFamily="34" charset="0"/>
              </a:rPr>
              <a:t>Adjusted from: Whole Body Listening develop active auditory skills by  Susanne </a:t>
            </a:r>
            <a:r>
              <a:rPr lang="en-AU" sz="1000" i="1" dirty="0" err="1" smtClean="0">
                <a:latin typeface="Century Gothic" panose="020B0502020202020204" pitchFamily="34" charset="0"/>
              </a:rPr>
              <a:t>Truesdale</a:t>
            </a:r>
            <a:r>
              <a:rPr lang="en-AU" sz="1000" i="1" dirty="0" smtClean="0">
                <a:latin typeface="Century Gothic" panose="020B0502020202020204" pitchFamily="34" charset="0"/>
              </a:rPr>
              <a:t> Speech Language Hearing Services in schools </a:t>
            </a:r>
            <a:r>
              <a:rPr lang="en-AU" sz="1000" i="1" dirty="0" err="1" smtClean="0">
                <a:latin typeface="Century Gothic" panose="020B0502020202020204" pitchFamily="34" charset="0"/>
              </a:rPr>
              <a:t>Vol</a:t>
            </a:r>
            <a:r>
              <a:rPr lang="en-AU" sz="1000" i="1" dirty="0" smtClean="0">
                <a:latin typeface="Century Gothic" panose="020B0502020202020204" pitchFamily="34" charset="0"/>
              </a:rPr>
              <a:t> 21.</a:t>
            </a:r>
          </a:p>
          <a:p>
            <a:endParaRPr lang="en-AU" sz="1000" dirty="0" smtClean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6849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b="1" i="1" dirty="0" smtClean="0">
                <a:latin typeface="Century Gothic" panose="020B0502020202020204" pitchFamily="34" charset="0"/>
              </a:rPr>
              <a:t>Whole Body Listening</a:t>
            </a:r>
            <a:endParaRPr lang="en-AU" sz="4800" b="1" i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Image result for sitting on floo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904" y="1016676"/>
            <a:ext cx="1458139" cy="1851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5858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4</cp:revision>
  <dcterms:created xsi:type="dcterms:W3CDTF">2016-11-04T02:01:42Z</dcterms:created>
  <dcterms:modified xsi:type="dcterms:W3CDTF">2016-11-04T03:19:08Z</dcterms:modified>
</cp:coreProperties>
</file>